
<file path=[Content_Types].xml><?xml version="1.0" encoding="utf-8"?>
<Types xmlns="http://schemas.openxmlformats.org/package/2006/content-types">
  <Default Extension="png" ContentType="image/png"/>
  <Default Extension="bin" ContentType="application/vnd.openxmlformats-officedocument.oleObject"/>
  <Default Extension="png&amp;ehk=rUXBGv8fTSOeEuo"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handoutMasterIdLst>
    <p:handoutMasterId r:id="rId67"/>
  </p:handoutMasterIdLst>
  <p:sldIdLst>
    <p:sldId id="256" r:id="rId2"/>
    <p:sldId id="263" r:id="rId3"/>
    <p:sldId id="259" r:id="rId4"/>
    <p:sldId id="260" r:id="rId5"/>
    <p:sldId id="264" r:id="rId6"/>
    <p:sldId id="261" r:id="rId7"/>
    <p:sldId id="265" r:id="rId8"/>
    <p:sldId id="292" r:id="rId9"/>
    <p:sldId id="266" r:id="rId10"/>
    <p:sldId id="267" r:id="rId11"/>
    <p:sldId id="269" r:id="rId12"/>
    <p:sldId id="270" r:id="rId13"/>
    <p:sldId id="268" r:id="rId14"/>
    <p:sldId id="262" r:id="rId15"/>
    <p:sldId id="271" r:id="rId16"/>
    <p:sldId id="272" r:id="rId17"/>
    <p:sldId id="275" r:id="rId18"/>
    <p:sldId id="291" r:id="rId19"/>
    <p:sldId id="281" r:id="rId20"/>
    <p:sldId id="276" r:id="rId21"/>
    <p:sldId id="278" r:id="rId22"/>
    <p:sldId id="279" r:id="rId23"/>
    <p:sldId id="280" r:id="rId24"/>
    <p:sldId id="282" r:id="rId25"/>
    <p:sldId id="290" r:id="rId26"/>
    <p:sldId id="277" r:id="rId27"/>
    <p:sldId id="284" r:id="rId28"/>
    <p:sldId id="273" r:id="rId29"/>
    <p:sldId id="274" r:id="rId30"/>
    <p:sldId id="285" r:id="rId31"/>
    <p:sldId id="286" r:id="rId32"/>
    <p:sldId id="288" r:id="rId33"/>
    <p:sldId id="287" r:id="rId34"/>
    <p:sldId id="289" r:id="rId35"/>
    <p:sldId id="316" r:id="rId36"/>
    <p:sldId id="294" r:id="rId37"/>
    <p:sldId id="295" r:id="rId38"/>
    <p:sldId id="297" r:id="rId39"/>
    <p:sldId id="298" r:id="rId40"/>
    <p:sldId id="299" r:id="rId41"/>
    <p:sldId id="300" r:id="rId42"/>
    <p:sldId id="301" r:id="rId43"/>
    <p:sldId id="296" r:id="rId44"/>
    <p:sldId id="317" r:id="rId45"/>
    <p:sldId id="302" r:id="rId46"/>
    <p:sldId id="304" r:id="rId47"/>
    <p:sldId id="303" r:id="rId48"/>
    <p:sldId id="309" r:id="rId49"/>
    <p:sldId id="293" r:id="rId50"/>
    <p:sldId id="310" r:id="rId51"/>
    <p:sldId id="320" r:id="rId52"/>
    <p:sldId id="313" r:id="rId53"/>
    <p:sldId id="314" r:id="rId54"/>
    <p:sldId id="305" r:id="rId55"/>
    <p:sldId id="311" r:id="rId56"/>
    <p:sldId id="312" r:id="rId57"/>
    <p:sldId id="315" r:id="rId58"/>
    <p:sldId id="306" r:id="rId59"/>
    <p:sldId id="307" r:id="rId60"/>
    <p:sldId id="308" r:id="rId61"/>
    <p:sldId id="318" r:id="rId62"/>
    <p:sldId id="319" r:id="rId63"/>
    <p:sldId id="321" r:id="rId64"/>
    <p:sldId id="25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6989"/>
    <a:srgbClr val="DD5A1F"/>
    <a:srgbClr val="163554"/>
    <a:srgbClr val="4D4D4D"/>
    <a:srgbClr val="959797"/>
    <a:srgbClr val="EE7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76339" autoAdjust="0"/>
  </p:normalViewPr>
  <p:slideViewPr>
    <p:cSldViewPr snapToGrid="0" snapToObjects="1">
      <p:cViewPr varScale="1">
        <p:scale>
          <a:sx n="66" d="100"/>
          <a:sy n="66" d="100"/>
        </p:scale>
        <p:origin x="590" y="4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6" d="100"/>
          <a:sy n="86" d="100"/>
        </p:scale>
        <p:origin x="268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1/25/2018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vulcan.codeplex.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www.varigence.co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everybody to the session.</a:t>
            </a:r>
          </a:p>
        </p:txBody>
      </p:sp>
      <p:sp>
        <p:nvSpPr>
          <p:cNvPr id="4" name="Slide Number Placeholder 3"/>
          <p:cNvSpPr>
            <a:spLocks noGrp="1"/>
          </p:cNvSpPr>
          <p:nvPr>
            <p:ph type="sldNum" sz="quarter" idx="10"/>
          </p:nvPr>
        </p:nvSpPr>
        <p:spPr/>
        <p:txBody>
          <a:bodyPr/>
          <a:lstStyle/>
          <a:p>
            <a:fld id="{D619F00E-9A68-9A45-9A40-54379875F4A0}" type="slidenum">
              <a:rPr lang="en-US" smtClean="0"/>
              <a:t>1</a:t>
            </a:fld>
            <a:endParaRPr lang="en-US"/>
          </a:p>
        </p:txBody>
      </p:sp>
    </p:spTree>
    <p:extLst>
      <p:ext uri="{BB962C8B-B14F-4D97-AF65-F5344CB8AC3E}">
        <p14:creationId xmlns:p14="http://schemas.microsoft.com/office/powerpoint/2010/main" val="2690377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competitors who offer data warehouse automation/generation tools. They allow a non-technical person to build a data warehouse according to best practices. But Biml has some advantages over those tools.</a:t>
            </a:r>
          </a:p>
        </p:txBody>
      </p:sp>
      <p:sp>
        <p:nvSpPr>
          <p:cNvPr id="4" name="Slide Number Placeholder 3"/>
          <p:cNvSpPr>
            <a:spLocks noGrp="1"/>
          </p:cNvSpPr>
          <p:nvPr>
            <p:ph type="sldNum" sz="quarter" idx="10"/>
          </p:nvPr>
        </p:nvSpPr>
        <p:spPr/>
        <p:txBody>
          <a:bodyPr/>
          <a:lstStyle/>
          <a:p>
            <a:fld id="{D619F00E-9A68-9A45-9A40-54379875F4A0}" type="slidenum">
              <a:rPr lang="en-US" smtClean="0"/>
              <a:t>10</a:t>
            </a:fld>
            <a:endParaRPr lang="en-US"/>
          </a:p>
        </p:txBody>
      </p:sp>
    </p:spTree>
    <p:extLst>
      <p:ext uri="{BB962C8B-B14F-4D97-AF65-F5344CB8AC3E}">
        <p14:creationId xmlns:p14="http://schemas.microsoft.com/office/powerpoint/2010/main" val="1616869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open-source and free, but has limited features. More features means paying.</a:t>
            </a:r>
          </a:p>
        </p:txBody>
      </p:sp>
      <p:sp>
        <p:nvSpPr>
          <p:cNvPr id="4" name="Slide Number Placeholder 3"/>
          <p:cNvSpPr>
            <a:spLocks noGrp="1"/>
          </p:cNvSpPr>
          <p:nvPr>
            <p:ph type="sldNum" sz="quarter" idx="10"/>
          </p:nvPr>
        </p:nvSpPr>
        <p:spPr/>
        <p:txBody>
          <a:bodyPr/>
          <a:lstStyle/>
          <a:p>
            <a:fld id="{D619F00E-9A68-9A45-9A40-54379875F4A0}" type="slidenum">
              <a:rPr lang="en-US" smtClean="0"/>
              <a:t>11</a:t>
            </a:fld>
            <a:endParaRPr lang="en-US"/>
          </a:p>
        </p:txBody>
      </p:sp>
    </p:spTree>
    <p:extLst>
      <p:ext uri="{BB962C8B-B14F-4D97-AF65-F5344CB8AC3E}">
        <p14:creationId xmlns:p14="http://schemas.microsoft.com/office/powerpoint/2010/main" val="2666848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gives you a toolbox of reusable patterns. Write Biml once, use it in multiple projects.</a:t>
            </a:r>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503030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vendor lock-in. The results of compiling Biml are regular SSIS packages (or T-SQL, or SSAS). In my opinion, this is the most compelling advantage.</a:t>
            </a:r>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12542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started as a project at MS: </a:t>
            </a:r>
            <a:r>
              <a:rPr lang="en-US" dirty="0">
                <a:hlinkClick r:id="rId3"/>
              </a:rPr>
              <a:t>http://vulcan.codeplex.com/</a:t>
            </a:r>
            <a:endParaRPr lang="en-US" dirty="0"/>
          </a:p>
          <a:p>
            <a:pPr lvl="1"/>
            <a:r>
              <a:rPr lang="en-US" dirty="0"/>
              <a:t>developer left to found company </a:t>
            </a:r>
            <a:r>
              <a:rPr lang="en-US" dirty="0" err="1"/>
              <a:t>Varigence</a:t>
            </a:r>
            <a:r>
              <a:rPr lang="en-US" dirty="0"/>
              <a:t> </a:t>
            </a:r>
            <a:r>
              <a:rPr lang="en-US" dirty="0">
                <a:hlinkClick r:id="rId4"/>
              </a:rPr>
              <a:t>http://www.varigence.com/</a:t>
            </a:r>
            <a:endParaRPr lang="en-US" dirty="0"/>
          </a:p>
          <a:p>
            <a:pPr lvl="2"/>
            <a:r>
              <a:rPr lang="en-US" dirty="0"/>
              <a:t>took the idea (not the code) and developed BIML</a:t>
            </a:r>
          </a:p>
          <a:p>
            <a:pPr lvl="1"/>
            <a:endParaRPr lang="en-US" dirty="0"/>
          </a:p>
          <a:p>
            <a:pPr lvl="1"/>
            <a:r>
              <a:rPr lang="en-US" dirty="0"/>
              <a:t>Biml is a markup language and compiler</a:t>
            </a:r>
          </a:p>
          <a:p>
            <a:pPr lvl="2"/>
            <a:r>
              <a:rPr lang="en-US" dirty="0"/>
              <a:t>translates metadata into business intelligence solutions for SQL Server</a:t>
            </a:r>
          </a:p>
          <a:p>
            <a:pPr lvl="2"/>
            <a:r>
              <a:rPr lang="en-US" dirty="0"/>
              <a:t>supports SSIS and SSAS</a:t>
            </a:r>
          </a:p>
          <a:p>
            <a:pPr lvl="2"/>
            <a:r>
              <a:rPr lang="en-US" dirty="0" err="1"/>
              <a:t>Varigence</a:t>
            </a:r>
            <a:r>
              <a:rPr lang="en-US" dirty="0"/>
              <a:t> made part of Biml available as open source</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15</a:t>
            </a:fld>
            <a:endParaRPr lang="en-US"/>
          </a:p>
        </p:txBody>
      </p:sp>
    </p:spTree>
    <p:extLst>
      <p:ext uri="{BB962C8B-B14F-4D97-AF65-F5344CB8AC3E}">
        <p14:creationId xmlns:p14="http://schemas.microsoft.com/office/powerpoint/2010/main" val="1154994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an XML dialect, the Biml compiler generates SSIS packages. The XML of Biml is considerably easier to read than the one used in the actual SSIS packages.</a:t>
            </a:r>
          </a:p>
        </p:txBody>
      </p:sp>
      <p:sp>
        <p:nvSpPr>
          <p:cNvPr id="4" name="Slide Number Placeholder 3"/>
          <p:cNvSpPr>
            <a:spLocks noGrp="1"/>
          </p:cNvSpPr>
          <p:nvPr>
            <p:ph type="sldNum" sz="quarter" idx="10"/>
          </p:nvPr>
        </p:nvSpPr>
        <p:spPr/>
        <p:txBody>
          <a:bodyPr/>
          <a:lstStyle/>
          <a:p>
            <a:fld id="{D619F00E-9A68-9A45-9A40-54379875F4A0}" type="slidenum">
              <a:rPr lang="en-US" smtClean="0"/>
              <a:t>16</a:t>
            </a:fld>
            <a:endParaRPr lang="en-US"/>
          </a:p>
        </p:txBody>
      </p:sp>
    </p:spTree>
    <p:extLst>
      <p:ext uri="{BB962C8B-B14F-4D97-AF65-F5344CB8AC3E}">
        <p14:creationId xmlns:p14="http://schemas.microsoft.com/office/powerpoint/2010/main" val="2156873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 of Biml XML</a:t>
            </a:r>
          </a:p>
        </p:txBody>
      </p:sp>
      <p:sp>
        <p:nvSpPr>
          <p:cNvPr id="4" name="Slide Number Placeholder 3"/>
          <p:cNvSpPr>
            <a:spLocks noGrp="1"/>
          </p:cNvSpPr>
          <p:nvPr>
            <p:ph type="sldNum" sz="quarter" idx="10"/>
          </p:nvPr>
        </p:nvSpPr>
        <p:spPr/>
        <p:txBody>
          <a:bodyPr/>
          <a:lstStyle/>
          <a:p>
            <a:fld id="{D619F00E-9A68-9A45-9A40-54379875F4A0}" type="slidenum">
              <a:rPr lang="en-US" smtClean="0"/>
              <a:t>17</a:t>
            </a:fld>
            <a:endParaRPr lang="en-US"/>
          </a:p>
        </p:txBody>
      </p:sp>
    </p:spTree>
    <p:extLst>
      <p:ext uri="{BB962C8B-B14F-4D97-AF65-F5344CB8AC3E}">
        <p14:creationId xmlns:p14="http://schemas.microsoft.com/office/powerpoint/2010/main" val="2176289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Biml you can also generate/specify relational metadata.</a:t>
            </a:r>
          </a:p>
        </p:txBody>
      </p:sp>
      <p:sp>
        <p:nvSpPr>
          <p:cNvPr id="4" name="Slide Number Placeholder 3"/>
          <p:cNvSpPr>
            <a:spLocks noGrp="1"/>
          </p:cNvSpPr>
          <p:nvPr>
            <p:ph type="sldNum" sz="quarter" idx="10"/>
          </p:nvPr>
        </p:nvSpPr>
        <p:spPr/>
        <p:txBody>
          <a:bodyPr/>
          <a:lstStyle/>
          <a:p>
            <a:fld id="{D619F00E-9A68-9A45-9A40-54379875F4A0}" type="slidenum">
              <a:rPr lang="en-US" smtClean="0"/>
              <a:t>18</a:t>
            </a:fld>
            <a:endParaRPr lang="en-US"/>
          </a:p>
        </p:txBody>
      </p:sp>
    </p:spTree>
    <p:extLst>
      <p:ext uri="{BB962C8B-B14F-4D97-AF65-F5344CB8AC3E}">
        <p14:creationId xmlns:p14="http://schemas.microsoft.com/office/powerpoint/2010/main" val="3560863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BimlExpress</a:t>
            </a:r>
            <a:r>
              <a:rPr lang="en-US" dirty="0"/>
              <a:t> is the free add-in for Visual Studio and will be the focus of this presentation.</a:t>
            </a:r>
          </a:p>
        </p:txBody>
      </p:sp>
      <p:sp>
        <p:nvSpPr>
          <p:cNvPr id="4" name="Slide Number Placeholder 3"/>
          <p:cNvSpPr>
            <a:spLocks noGrp="1"/>
          </p:cNvSpPr>
          <p:nvPr>
            <p:ph type="sldNum" sz="quarter" idx="10"/>
          </p:nvPr>
        </p:nvSpPr>
        <p:spPr/>
        <p:txBody>
          <a:bodyPr/>
          <a:lstStyle/>
          <a:p>
            <a:fld id="{D619F00E-9A68-9A45-9A40-54379875F4A0}" type="slidenum">
              <a:rPr lang="en-US" smtClean="0"/>
              <a:t>19</a:t>
            </a:fld>
            <a:endParaRPr lang="en-US"/>
          </a:p>
        </p:txBody>
      </p:sp>
    </p:spTree>
    <p:extLst>
      <p:ext uri="{BB962C8B-B14F-4D97-AF65-F5344CB8AC3E}">
        <p14:creationId xmlns:p14="http://schemas.microsoft.com/office/powerpoint/2010/main" val="4260694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BimlStudio</a:t>
            </a:r>
            <a:r>
              <a:rPr lang="en-US" dirty="0"/>
              <a:t>, formerly known as Mist.</a:t>
            </a:r>
          </a:p>
        </p:txBody>
      </p:sp>
      <p:sp>
        <p:nvSpPr>
          <p:cNvPr id="4" name="Slide Number Placeholder 3"/>
          <p:cNvSpPr>
            <a:spLocks noGrp="1"/>
          </p:cNvSpPr>
          <p:nvPr>
            <p:ph type="sldNum" sz="quarter" idx="10"/>
          </p:nvPr>
        </p:nvSpPr>
        <p:spPr/>
        <p:txBody>
          <a:bodyPr/>
          <a:lstStyle/>
          <a:p>
            <a:fld id="{D619F00E-9A68-9A45-9A40-54379875F4A0}" type="slidenum">
              <a:rPr lang="en-US" smtClean="0"/>
              <a:t>20</a:t>
            </a:fld>
            <a:endParaRPr lang="en-US"/>
          </a:p>
        </p:txBody>
      </p:sp>
    </p:spTree>
    <p:extLst>
      <p:ext uri="{BB962C8B-B14F-4D97-AF65-F5344CB8AC3E}">
        <p14:creationId xmlns:p14="http://schemas.microsoft.com/office/powerpoint/2010/main" val="193436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Introduce yourself, but keep</a:t>
            </a:r>
            <a:r>
              <a:rPr lang="en-US" baseline="0" dirty="0"/>
              <a:t> it short. Mention your years of experience and how they can reach you.</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1/25/2018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46488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BimlStudio</a:t>
            </a:r>
            <a:r>
              <a:rPr lang="en-US" dirty="0"/>
              <a:t> allows you to specify the XML for the Biml script using a user interface. So using a user interface to build generic SSIS packages, that will compile into Biml code which then compiles into actual SSIS packages.</a:t>
            </a:r>
          </a:p>
        </p:txBody>
      </p:sp>
      <p:sp>
        <p:nvSpPr>
          <p:cNvPr id="4" name="Slide Number Placeholder 3"/>
          <p:cNvSpPr>
            <a:spLocks noGrp="1"/>
          </p:cNvSpPr>
          <p:nvPr>
            <p:ph type="sldNum" sz="quarter" idx="10"/>
          </p:nvPr>
        </p:nvSpPr>
        <p:spPr/>
        <p:txBody>
          <a:bodyPr/>
          <a:lstStyle/>
          <a:p>
            <a:fld id="{D619F00E-9A68-9A45-9A40-54379875F4A0}" type="slidenum">
              <a:rPr lang="en-US" smtClean="0"/>
              <a:t>21</a:t>
            </a:fld>
            <a:endParaRPr lang="en-US"/>
          </a:p>
        </p:txBody>
      </p:sp>
    </p:spTree>
    <p:extLst>
      <p:ext uri="{BB962C8B-B14F-4D97-AF65-F5344CB8AC3E}">
        <p14:creationId xmlns:p14="http://schemas.microsoft.com/office/powerpoint/2010/main" val="3565053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BimlOnline</a:t>
            </a:r>
            <a:r>
              <a:rPr lang="en-US" dirty="0"/>
              <a:t> is an online environment – obviously – where you can develop Biml code without using either </a:t>
            </a:r>
            <a:r>
              <a:rPr lang="en-US" dirty="0" err="1"/>
              <a:t>BimlStudio</a:t>
            </a:r>
            <a:r>
              <a:rPr lang="en-US" dirty="0"/>
              <a:t> or Visual Studio. It biggest strength is the ability to reverse engineer an SSIS package. Through a browser add-in the tool can use local files.</a:t>
            </a:r>
          </a:p>
        </p:txBody>
      </p:sp>
      <p:sp>
        <p:nvSpPr>
          <p:cNvPr id="4" name="Slide Number Placeholder 3"/>
          <p:cNvSpPr>
            <a:spLocks noGrp="1"/>
          </p:cNvSpPr>
          <p:nvPr>
            <p:ph type="sldNum" sz="quarter" idx="10"/>
          </p:nvPr>
        </p:nvSpPr>
        <p:spPr/>
        <p:txBody>
          <a:bodyPr/>
          <a:lstStyle/>
          <a:p>
            <a:fld id="{D619F00E-9A68-9A45-9A40-54379875F4A0}" type="slidenum">
              <a:rPr lang="en-US" smtClean="0"/>
              <a:t>22</a:t>
            </a:fld>
            <a:endParaRPr lang="en-US"/>
          </a:p>
        </p:txBody>
      </p:sp>
    </p:spTree>
    <p:extLst>
      <p:ext uri="{BB962C8B-B14F-4D97-AF65-F5344CB8AC3E}">
        <p14:creationId xmlns:p14="http://schemas.microsoft.com/office/powerpoint/2010/main" val="1460264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BimlFlex</a:t>
            </a:r>
            <a:r>
              <a:rPr lang="en-US" dirty="0"/>
              <a:t> is a paid, ready-to-use framework built entirely in Biml. It can generate all sorts of solutions, such as Data Vaults and traditional data warehouses. You plug in the metadata and generate everything.</a:t>
            </a:r>
          </a:p>
        </p:txBody>
      </p:sp>
      <p:sp>
        <p:nvSpPr>
          <p:cNvPr id="4" name="Slide Number Placeholder 3"/>
          <p:cNvSpPr>
            <a:spLocks noGrp="1"/>
          </p:cNvSpPr>
          <p:nvPr>
            <p:ph type="sldNum" sz="quarter" idx="10"/>
          </p:nvPr>
        </p:nvSpPr>
        <p:spPr/>
        <p:txBody>
          <a:bodyPr/>
          <a:lstStyle/>
          <a:p>
            <a:fld id="{D619F00E-9A68-9A45-9A40-54379875F4A0}" type="slidenum">
              <a:rPr lang="en-US" smtClean="0"/>
              <a:t>23</a:t>
            </a:fld>
            <a:endParaRPr lang="en-US"/>
          </a:p>
        </p:txBody>
      </p:sp>
    </p:spTree>
    <p:extLst>
      <p:ext uri="{BB962C8B-B14F-4D97-AF65-F5344CB8AC3E}">
        <p14:creationId xmlns:p14="http://schemas.microsoft.com/office/powerpoint/2010/main" val="4253079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slide.</a:t>
            </a:r>
          </a:p>
        </p:txBody>
      </p:sp>
      <p:sp>
        <p:nvSpPr>
          <p:cNvPr id="4" name="Slide Number Placeholder 3"/>
          <p:cNvSpPr>
            <a:spLocks noGrp="1"/>
          </p:cNvSpPr>
          <p:nvPr>
            <p:ph type="sldNum" sz="quarter" idx="10"/>
          </p:nvPr>
        </p:nvSpPr>
        <p:spPr/>
        <p:txBody>
          <a:bodyPr/>
          <a:lstStyle/>
          <a:p>
            <a:fld id="{D619F00E-9A68-9A45-9A40-54379875F4A0}" type="slidenum">
              <a:rPr lang="en-US" smtClean="0"/>
              <a:t>24</a:t>
            </a:fld>
            <a:endParaRPr lang="en-US"/>
          </a:p>
        </p:txBody>
      </p:sp>
    </p:spTree>
    <p:extLst>
      <p:ext uri="{BB962C8B-B14F-4D97-AF65-F5344CB8AC3E}">
        <p14:creationId xmlns:p14="http://schemas.microsoft.com/office/powerpoint/2010/main" val="2577689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Shorter summary slide.</a:t>
            </a:r>
          </a:p>
        </p:txBody>
      </p:sp>
      <p:sp>
        <p:nvSpPr>
          <p:cNvPr id="4" name="Slide Number Placeholder 3"/>
          <p:cNvSpPr>
            <a:spLocks noGrp="1"/>
          </p:cNvSpPr>
          <p:nvPr>
            <p:ph type="sldNum" sz="quarter" idx="10"/>
          </p:nvPr>
        </p:nvSpPr>
        <p:spPr/>
        <p:txBody>
          <a:bodyPr/>
          <a:lstStyle/>
          <a:p>
            <a:fld id="{D619F00E-9A68-9A45-9A40-54379875F4A0}" type="slidenum">
              <a:rPr lang="en-US" smtClean="0"/>
              <a:t>25</a:t>
            </a:fld>
            <a:endParaRPr lang="en-US"/>
          </a:p>
        </p:txBody>
      </p:sp>
    </p:spTree>
    <p:extLst>
      <p:ext uri="{BB962C8B-B14F-4D97-AF65-F5344CB8AC3E}">
        <p14:creationId xmlns:p14="http://schemas.microsoft.com/office/powerpoint/2010/main" val="3550169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a simple package + reverse engineer package to Biml (if it works)</a:t>
            </a:r>
          </a:p>
        </p:txBody>
      </p:sp>
      <p:sp>
        <p:nvSpPr>
          <p:cNvPr id="4" name="Slide Number Placeholder 3"/>
          <p:cNvSpPr>
            <a:spLocks noGrp="1"/>
          </p:cNvSpPr>
          <p:nvPr>
            <p:ph type="sldNum" sz="quarter" idx="10"/>
          </p:nvPr>
        </p:nvSpPr>
        <p:spPr/>
        <p:txBody>
          <a:bodyPr/>
          <a:lstStyle/>
          <a:p>
            <a:fld id="{D619F00E-9A68-9A45-9A40-54379875F4A0}" type="slidenum">
              <a:rPr lang="en-US" smtClean="0"/>
              <a:t>26</a:t>
            </a:fld>
            <a:endParaRPr lang="en-US"/>
          </a:p>
        </p:txBody>
      </p:sp>
    </p:spTree>
    <p:extLst>
      <p:ext uri="{BB962C8B-B14F-4D97-AF65-F5344CB8AC3E}">
        <p14:creationId xmlns:p14="http://schemas.microsoft.com/office/powerpoint/2010/main" val="1111425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will talk about the most importing part of Biml: using metadata and C# to dynamically generate SSIS packages.</a:t>
            </a:r>
          </a:p>
        </p:txBody>
      </p:sp>
      <p:sp>
        <p:nvSpPr>
          <p:cNvPr id="4" name="Slide Number Placeholder 3"/>
          <p:cNvSpPr>
            <a:spLocks noGrp="1"/>
          </p:cNvSpPr>
          <p:nvPr>
            <p:ph type="sldNum" sz="quarter" idx="10"/>
          </p:nvPr>
        </p:nvSpPr>
        <p:spPr/>
        <p:txBody>
          <a:bodyPr/>
          <a:lstStyle/>
          <a:p>
            <a:fld id="{D619F00E-9A68-9A45-9A40-54379875F4A0}" type="slidenum">
              <a:rPr lang="en-US" smtClean="0"/>
              <a:t>27</a:t>
            </a:fld>
            <a:endParaRPr lang="en-US"/>
          </a:p>
        </p:txBody>
      </p:sp>
    </p:spTree>
    <p:extLst>
      <p:ext uri="{BB962C8B-B14F-4D97-AF65-F5344CB8AC3E}">
        <p14:creationId xmlns:p14="http://schemas.microsoft.com/office/powerpoint/2010/main" val="3565871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you don’t have to write XML to create every single package.</a:t>
            </a:r>
          </a:p>
        </p:txBody>
      </p:sp>
      <p:sp>
        <p:nvSpPr>
          <p:cNvPr id="4" name="Slide Number Placeholder 3"/>
          <p:cNvSpPr>
            <a:spLocks noGrp="1"/>
          </p:cNvSpPr>
          <p:nvPr>
            <p:ph type="sldNum" sz="quarter" idx="10"/>
          </p:nvPr>
        </p:nvSpPr>
        <p:spPr/>
        <p:txBody>
          <a:bodyPr/>
          <a:lstStyle/>
          <a:p>
            <a:fld id="{D619F00E-9A68-9A45-9A40-54379875F4A0}" type="slidenum">
              <a:rPr lang="en-US" smtClean="0"/>
              <a:t>28</a:t>
            </a:fld>
            <a:endParaRPr lang="en-US"/>
          </a:p>
        </p:txBody>
      </p:sp>
    </p:spTree>
    <p:extLst>
      <p:ext uri="{BB962C8B-B14F-4D97-AF65-F5344CB8AC3E}">
        <p14:creationId xmlns:p14="http://schemas.microsoft.com/office/powerpoint/2010/main" val="4004887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metadata needs to be entered somewhere. If your Biml code is finished, this is the slowest part of the project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30</a:t>
            </a:fld>
            <a:endParaRPr lang="en-US"/>
          </a:p>
        </p:txBody>
      </p:sp>
    </p:spTree>
    <p:extLst>
      <p:ext uri="{BB962C8B-B14F-4D97-AF65-F5344CB8AC3E}">
        <p14:creationId xmlns:p14="http://schemas.microsoft.com/office/powerpoint/2010/main" val="3741364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in Excel, a database or MDS.</a:t>
            </a:r>
          </a:p>
        </p:txBody>
      </p:sp>
      <p:sp>
        <p:nvSpPr>
          <p:cNvPr id="4" name="Slide Number Placeholder 3"/>
          <p:cNvSpPr>
            <a:spLocks noGrp="1"/>
          </p:cNvSpPr>
          <p:nvPr>
            <p:ph type="sldNum" sz="quarter" idx="10"/>
          </p:nvPr>
        </p:nvSpPr>
        <p:spPr/>
        <p:txBody>
          <a:bodyPr/>
          <a:lstStyle/>
          <a:p>
            <a:fld id="{D619F00E-9A68-9A45-9A40-54379875F4A0}" type="slidenum">
              <a:rPr lang="en-US" smtClean="0"/>
              <a:t>31</a:t>
            </a:fld>
            <a:endParaRPr lang="en-US"/>
          </a:p>
        </p:txBody>
      </p:sp>
    </p:spTree>
    <p:extLst>
      <p:ext uri="{BB962C8B-B14F-4D97-AF65-F5344CB8AC3E}">
        <p14:creationId xmlns:p14="http://schemas.microsoft.com/office/powerpoint/2010/main" val="20664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Biml? show how generating SSIS packages can save you a lot of time.</a:t>
            </a:r>
          </a:p>
          <a:p>
            <a:pPr marL="171450" indent="-171450">
              <a:buFont typeface="Arial" panose="020B0604020202020204" pitchFamily="34" charset="0"/>
              <a:buChar char="•"/>
            </a:pPr>
            <a:r>
              <a:rPr lang="en-US" dirty="0"/>
              <a:t>introduction: intro to the language, tooling. Demo of how to create a simple package, without BimlScript.</a:t>
            </a:r>
          </a:p>
          <a:p>
            <a:pPr marL="171450" indent="-171450">
              <a:buFont typeface="Arial" panose="020B0604020202020204" pitchFamily="34" charset="0"/>
              <a:buChar char="•"/>
            </a:pPr>
            <a:r>
              <a:rPr lang="en-US" dirty="0"/>
              <a:t>using metadata: BimlScript &amp; how to import metadata</a:t>
            </a:r>
          </a:p>
          <a:p>
            <a:pPr marL="171450" indent="-171450">
              <a:buFont typeface="Arial" panose="020B0604020202020204" pitchFamily="34" charset="0"/>
              <a:buChar char="•"/>
            </a:pPr>
            <a:r>
              <a:rPr lang="en-US" dirty="0"/>
              <a:t>reusing code: all the methods to reuse code (include files, </a:t>
            </a:r>
            <a:r>
              <a:rPr lang="en-US" dirty="0" err="1"/>
              <a:t>callbimlscript</a:t>
            </a:r>
            <a:r>
              <a:rPr lang="en-US" dirty="0"/>
              <a:t>, helper classes…)</a:t>
            </a:r>
          </a:p>
          <a:p>
            <a:pPr marL="171450" indent="-171450">
              <a:buFont typeface="Arial" panose="020B0604020202020204" pitchFamily="34" charset="0"/>
              <a:buChar char="•"/>
            </a:pPr>
            <a:r>
              <a:rPr lang="en-US" dirty="0"/>
              <a:t>advanced topics: pattern with annotations, generate T-SQL, documentation, troubleshooting.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a:t>
            </a:fld>
            <a:endParaRPr lang="en-US"/>
          </a:p>
        </p:txBody>
      </p:sp>
    </p:spTree>
    <p:extLst>
      <p:ext uri="{BB962C8B-B14F-4D97-AF65-F5344CB8AC3E}">
        <p14:creationId xmlns:p14="http://schemas.microsoft.com/office/powerpoint/2010/main" val="3961610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extract a lot of metadata from system views, like </a:t>
            </a:r>
            <a:r>
              <a:rPr lang="en-US" dirty="0" err="1"/>
              <a:t>sys.columns</a:t>
            </a:r>
            <a:r>
              <a:rPr lang="en-US" dirty="0"/>
              <a:t> or INFORMATION_SCHEMA.COLUMNS.</a:t>
            </a:r>
          </a:p>
        </p:txBody>
      </p:sp>
      <p:sp>
        <p:nvSpPr>
          <p:cNvPr id="4" name="Slide Number Placeholder 3"/>
          <p:cNvSpPr>
            <a:spLocks noGrp="1"/>
          </p:cNvSpPr>
          <p:nvPr>
            <p:ph type="sldNum" sz="quarter" idx="10"/>
          </p:nvPr>
        </p:nvSpPr>
        <p:spPr/>
        <p:txBody>
          <a:bodyPr/>
          <a:lstStyle/>
          <a:p>
            <a:fld id="{D619F00E-9A68-9A45-9A40-54379875F4A0}" type="slidenum">
              <a:rPr lang="en-US" smtClean="0"/>
              <a:t>32</a:t>
            </a:fld>
            <a:endParaRPr lang="en-US"/>
          </a:p>
        </p:txBody>
      </p:sp>
    </p:spTree>
    <p:extLst>
      <p:ext uri="{BB962C8B-B14F-4D97-AF65-F5344CB8AC3E}">
        <p14:creationId xmlns:p14="http://schemas.microsoft.com/office/powerpoint/2010/main" val="2835707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Biml also has extension methods that read metadata from source systems. This is the fastest option.</a:t>
            </a:r>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2256727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to  gather metadata using the three methods.</a:t>
            </a:r>
          </a:p>
        </p:txBody>
      </p:sp>
      <p:sp>
        <p:nvSpPr>
          <p:cNvPr id="4" name="Slide Number Placeholder 3"/>
          <p:cNvSpPr>
            <a:spLocks noGrp="1"/>
          </p:cNvSpPr>
          <p:nvPr>
            <p:ph type="sldNum" sz="quarter" idx="10"/>
          </p:nvPr>
        </p:nvSpPr>
        <p:spPr/>
        <p:txBody>
          <a:bodyPr/>
          <a:lstStyle/>
          <a:p>
            <a:fld id="{D619F00E-9A68-9A45-9A40-54379875F4A0}" type="slidenum">
              <a:rPr lang="en-US" smtClean="0"/>
              <a:t>34</a:t>
            </a:fld>
            <a:endParaRPr lang="en-US"/>
          </a:p>
        </p:txBody>
      </p:sp>
    </p:spTree>
    <p:extLst>
      <p:ext uri="{BB962C8B-B14F-4D97-AF65-F5344CB8AC3E}">
        <p14:creationId xmlns:p14="http://schemas.microsoft.com/office/powerpoint/2010/main" val="413565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your Biml project / framework grows, you might want to reuse some of your Biml or C# code. There are several methods to do this.</a:t>
            </a:r>
          </a:p>
          <a:p>
            <a:endParaRPr lang="en-US" dirty="0"/>
          </a:p>
          <a:p>
            <a:r>
              <a:rPr lang="en-US" dirty="0"/>
              <a:t>HALFWAY, TIME FOR BREAK????</a:t>
            </a:r>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3941200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file. Just include the contents of the file directly into the Biml code. Make sure your tags match.</a:t>
            </a:r>
          </a:p>
          <a:p>
            <a:r>
              <a:rPr lang="en-US" dirty="0"/>
              <a:t>You can also include other types of files, such as .</a:t>
            </a:r>
            <a:r>
              <a:rPr lang="en-US" dirty="0" err="1"/>
              <a:t>cs</a:t>
            </a:r>
            <a:r>
              <a:rPr lang="en-US" dirty="0"/>
              <a:t> or .</a:t>
            </a:r>
            <a:r>
              <a:rPr lang="en-US" dirty="0" err="1"/>
              <a:t>sql</a:t>
            </a:r>
            <a:r>
              <a:rPr lang="en-US" dirty="0"/>
              <a:t>.</a:t>
            </a:r>
          </a:p>
          <a:p>
            <a:r>
              <a:rPr lang="en-US" dirty="0"/>
              <a:t>Demo: behaves wonky when the template tiers are left out.</a:t>
            </a:r>
          </a:p>
          <a:p>
            <a:endParaRPr lang="en-US" dirty="0"/>
          </a:p>
          <a:p>
            <a:r>
              <a:rPr lang="en-US" dirty="0"/>
              <a:t>Good use case would be to control the logging framework.</a:t>
            </a:r>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2290667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CallBiml</a:t>
            </a:r>
            <a:r>
              <a:rPr lang="en-US" dirty="0"/>
              <a:t> works like </a:t>
            </a:r>
            <a:r>
              <a:rPr lang="en-US" dirty="0" err="1"/>
              <a:t>IncludeFile</a:t>
            </a:r>
            <a:r>
              <a:rPr lang="en-US" dirty="0"/>
              <a:t>, except that you can pass parameters to change behavior. You have the caller and the </a:t>
            </a:r>
            <a:r>
              <a:rPr lang="en-US" dirty="0" err="1"/>
              <a:t>callee</a:t>
            </a:r>
            <a:r>
              <a:rPr lang="en-US" dirty="0"/>
              <a:t>. You cannot preview the </a:t>
            </a:r>
            <a:r>
              <a:rPr lang="en-US" dirty="0" err="1"/>
              <a:t>callee</a:t>
            </a:r>
            <a:r>
              <a:rPr lang="en-US" dirty="0"/>
              <a:t>.</a:t>
            </a:r>
          </a:p>
        </p:txBody>
      </p:sp>
      <p:sp>
        <p:nvSpPr>
          <p:cNvPr id="4" name="Slide Number Placeholder 3"/>
          <p:cNvSpPr>
            <a:spLocks noGrp="1"/>
          </p:cNvSpPr>
          <p:nvPr>
            <p:ph type="sldNum" sz="quarter" idx="10"/>
          </p:nvPr>
        </p:nvSpPr>
        <p:spPr/>
        <p:txBody>
          <a:bodyPr/>
          <a:lstStyle/>
          <a:p>
            <a:fld id="{D619F00E-9A68-9A45-9A40-54379875F4A0}" type="slidenum">
              <a:rPr lang="en-US" smtClean="0"/>
              <a:t>37</a:t>
            </a:fld>
            <a:endParaRPr lang="en-US"/>
          </a:p>
        </p:txBody>
      </p:sp>
    </p:spTree>
    <p:extLst>
      <p:ext uri="{BB962C8B-B14F-4D97-AF65-F5344CB8AC3E}">
        <p14:creationId xmlns:p14="http://schemas.microsoft.com/office/powerpoint/2010/main" val="3435944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CallBimlScriptWithOutput</a:t>
            </a:r>
            <a:r>
              <a:rPr lang="en-US" dirty="0"/>
              <a:t> you can specify output parameters.</a:t>
            </a:r>
          </a:p>
        </p:txBody>
      </p:sp>
      <p:sp>
        <p:nvSpPr>
          <p:cNvPr id="4" name="Slide Number Placeholder 3"/>
          <p:cNvSpPr>
            <a:spLocks noGrp="1"/>
          </p:cNvSpPr>
          <p:nvPr>
            <p:ph type="sldNum" sz="quarter" idx="10"/>
          </p:nvPr>
        </p:nvSpPr>
        <p:spPr/>
        <p:txBody>
          <a:bodyPr/>
          <a:lstStyle/>
          <a:p>
            <a:fld id="{D619F00E-9A68-9A45-9A40-54379875F4A0}" type="slidenum">
              <a:rPr lang="en-US" smtClean="0"/>
              <a:t>38</a:t>
            </a:fld>
            <a:endParaRPr lang="en-US"/>
          </a:p>
        </p:txBody>
      </p:sp>
    </p:spTree>
    <p:extLst>
      <p:ext uri="{BB962C8B-B14F-4D97-AF65-F5344CB8AC3E}">
        <p14:creationId xmlns:p14="http://schemas.microsoft.com/office/powerpoint/2010/main" val="4161693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inline</a:t>
            </a:r>
          </a:p>
        </p:txBody>
      </p:sp>
      <p:sp>
        <p:nvSpPr>
          <p:cNvPr id="4" name="Slide Number Placeholder 3"/>
          <p:cNvSpPr>
            <a:spLocks noGrp="1"/>
          </p:cNvSpPr>
          <p:nvPr>
            <p:ph type="sldNum" sz="quarter" idx="10"/>
          </p:nvPr>
        </p:nvSpPr>
        <p:spPr/>
        <p:txBody>
          <a:bodyPr/>
          <a:lstStyle/>
          <a:p>
            <a:fld id="{D619F00E-9A68-9A45-9A40-54379875F4A0}" type="slidenum">
              <a:rPr lang="en-US" smtClean="0"/>
              <a:t>39</a:t>
            </a:fld>
            <a:endParaRPr lang="en-US"/>
          </a:p>
        </p:txBody>
      </p:sp>
    </p:spTree>
    <p:extLst>
      <p:ext uri="{BB962C8B-B14F-4D97-AF65-F5344CB8AC3E}">
        <p14:creationId xmlns:p14="http://schemas.microsoft.com/office/powerpoint/2010/main" val="1921614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extension methods, you don’t have to type </a:t>
            </a:r>
            <a:r>
              <a:rPr lang="en-US" dirty="0" err="1"/>
              <a:t>HelperClass</a:t>
            </a:r>
            <a:r>
              <a:rPr lang="en-US" dirty="0"/>
              <a:t> in front of the function.</a:t>
            </a:r>
          </a:p>
        </p:txBody>
      </p:sp>
      <p:sp>
        <p:nvSpPr>
          <p:cNvPr id="4" name="Slide Number Placeholder 3"/>
          <p:cNvSpPr>
            <a:spLocks noGrp="1"/>
          </p:cNvSpPr>
          <p:nvPr>
            <p:ph type="sldNum" sz="quarter" idx="10"/>
          </p:nvPr>
        </p:nvSpPr>
        <p:spPr/>
        <p:txBody>
          <a:bodyPr/>
          <a:lstStyle/>
          <a:p>
            <a:fld id="{D619F00E-9A68-9A45-9A40-54379875F4A0}" type="slidenum">
              <a:rPr lang="en-US" smtClean="0"/>
              <a:t>42</a:t>
            </a:fld>
            <a:endParaRPr lang="en-US"/>
          </a:p>
        </p:txBody>
      </p:sp>
    </p:spTree>
    <p:extLst>
      <p:ext uri="{BB962C8B-B14F-4D97-AF65-F5344CB8AC3E}">
        <p14:creationId xmlns:p14="http://schemas.microsoft.com/office/powerpoint/2010/main" val="2359221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different types of code reuse</a:t>
            </a:r>
          </a:p>
        </p:txBody>
      </p:sp>
      <p:sp>
        <p:nvSpPr>
          <p:cNvPr id="4" name="Slide Number Placeholder 3"/>
          <p:cNvSpPr>
            <a:spLocks noGrp="1"/>
          </p:cNvSpPr>
          <p:nvPr>
            <p:ph type="sldNum" sz="quarter" idx="10"/>
          </p:nvPr>
        </p:nvSpPr>
        <p:spPr/>
        <p:txBody>
          <a:bodyPr/>
          <a:lstStyle/>
          <a:p>
            <a:fld id="{D619F00E-9A68-9A45-9A40-54379875F4A0}" type="slidenum">
              <a:rPr lang="en-US" smtClean="0"/>
              <a:t>43</a:t>
            </a:fld>
            <a:endParaRPr lang="en-US"/>
          </a:p>
        </p:txBody>
      </p:sp>
    </p:spTree>
    <p:extLst>
      <p:ext uri="{BB962C8B-B14F-4D97-AF65-F5344CB8AC3E}">
        <p14:creationId xmlns:p14="http://schemas.microsoft.com/office/powerpoint/2010/main" val="426215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that explains why using Biml can be a really asset in any data warehouse or data integration project.</a:t>
            </a:r>
          </a:p>
        </p:txBody>
      </p:sp>
      <p:sp>
        <p:nvSpPr>
          <p:cNvPr id="4" name="Slide Number Placeholder 3"/>
          <p:cNvSpPr>
            <a:spLocks noGrp="1"/>
          </p:cNvSpPr>
          <p:nvPr>
            <p:ph type="sldNum" sz="quarter" idx="10"/>
          </p:nvPr>
        </p:nvSpPr>
        <p:spPr/>
        <p:txBody>
          <a:bodyPr/>
          <a:lstStyle/>
          <a:p>
            <a:fld id="{D619F00E-9A68-9A45-9A40-54379875F4A0}" type="slidenum">
              <a:rPr lang="en-US" smtClean="0"/>
              <a:t>4</a:t>
            </a:fld>
            <a:endParaRPr lang="en-US"/>
          </a:p>
        </p:txBody>
      </p:sp>
    </p:spTree>
    <p:extLst>
      <p:ext uri="{BB962C8B-B14F-4D97-AF65-F5344CB8AC3E}">
        <p14:creationId xmlns:p14="http://schemas.microsoft.com/office/powerpoint/2010/main" val="1741744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Annotations are key-value pairs that allow you to bind metadata to objects. With this you can make your Biml more robust and dynamic. There are also object tags.</a:t>
            </a:r>
          </a:p>
        </p:txBody>
      </p:sp>
      <p:sp>
        <p:nvSpPr>
          <p:cNvPr id="4" name="Slide Number Placeholder 3"/>
          <p:cNvSpPr>
            <a:spLocks noGrp="1"/>
          </p:cNvSpPr>
          <p:nvPr>
            <p:ph type="sldNum" sz="quarter" idx="10"/>
          </p:nvPr>
        </p:nvSpPr>
        <p:spPr/>
        <p:txBody>
          <a:bodyPr/>
          <a:lstStyle/>
          <a:p>
            <a:fld id="{D619F00E-9A68-9A45-9A40-54379875F4A0}" type="slidenum">
              <a:rPr lang="en-US" smtClean="0"/>
              <a:t>46</a:t>
            </a:fld>
            <a:endParaRPr lang="en-US"/>
          </a:p>
        </p:txBody>
      </p:sp>
    </p:spTree>
    <p:extLst>
      <p:ext uri="{BB962C8B-B14F-4D97-AF65-F5344CB8AC3E}">
        <p14:creationId xmlns:p14="http://schemas.microsoft.com/office/powerpoint/2010/main" val="3532542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showcase the MDS framework</a:t>
            </a:r>
          </a:p>
        </p:txBody>
      </p:sp>
      <p:sp>
        <p:nvSpPr>
          <p:cNvPr id="4" name="Slide Number Placeholder 3"/>
          <p:cNvSpPr>
            <a:spLocks noGrp="1"/>
          </p:cNvSpPr>
          <p:nvPr>
            <p:ph type="sldNum" sz="quarter" idx="10"/>
          </p:nvPr>
        </p:nvSpPr>
        <p:spPr/>
        <p:txBody>
          <a:bodyPr/>
          <a:lstStyle/>
          <a:p>
            <a:fld id="{D619F00E-9A68-9A45-9A40-54379875F4A0}" type="slidenum">
              <a:rPr lang="en-US" smtClean="0"/>
              <a:t>47</a:t>
            </a:fld>
            <a:endParaRPr lang="en-US"/>
          </a:p>
        </p:txBody>
      </p:sp>
    </p:spTree>
    <p:extLst>
      <p:ext uri="{BB962C8B-B14F-4D97-AF65-F5344CB8AC3E}">
        <p14:creationId xmlns:p14="http://schemas.microsoft.com/office/powerpoint/2010/main" val="1124127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lot of cases, you don’t have to write Biml code to specify default properties. This means you have to know what the default properties are.</a:t>
            </a:r>
          </a:p>
        </p:txBody>
      </p:sp>
      <p:sp>
        <p:nvSpPr>
          <p:cNvPr id="4" name="Slide Number Placeholder 3"/>
          <p:cNvSpPr>
            <a:spLocks noGrp="1"/>
          </p:cNvSpPr>
          <p:nvPr>
            <p:ph type="sldNum" sz="quarter" idx="10"/>
          </p:nvPr>
        </p:nvSpPr>
        <p:spPr/>
        <p:txBody>
          <a:bodyPr/>
          <a:lstStyle/>
          <a:p>
            <a:fld id="{D619F00E-9A68-9A45-9A40-54379875F4A0}" type="slidenum">
              <a:rPr lang="en-US" smtClean="0"/>
              <a:t>48</a:t>
            </a:fld>
            <a:endParaRPr lang="en-US"/>
          </a:p>
        </p:txBody>
      </p:sp>
    </p:spTree>
    <p:extLst>
      <p:ext uri="{BB962C8B-B14F-4D97-AF65-F5344CB8AC3E}">
        <p14:creationId xmlns:p14="http://schemas.microsoft.com/office/powerpoint/2010/main" val="1823149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successful compilation doesn’t mean SSIS packages can be generated!!!</a:t>
            </a:r>
          </a:p>
        </p:txBody>
      </p:sp>
      <p:sp>
        <p:nvSpPr>
          <p:cNvPr id="4" name="Slide Number Placeholder 3"/>
          <p:cNvSpPr>
            <a:spLocks noGrp="1"/>
          </p:cNvSpPr>
          <p:nvPr>
            <p:ph type="sldNum" sz="quarter" idx="10"/>
          </p:nvPr>
        </p:nvSpPr>
        <p:spPr/>
        <p:txBody>
          <a:bodyPr/>
          <a:lstStyle/>
          <a:p>
            <a:fld id="{D619F00E-9A68-9A45-9A40-54379875F4A0}" type="slidenum">
              <a:rPr lang="en-US" smtClean="0"/>
              <a:t>49</a:t>
            </a:fld>
            <a:endParaRPr lang="en-US"/>
          </a:p>
        </p:txBody>
      </p:sp>
    </p:spTree>
    <p:extLst>
      <p:ext uri="{BB962C8B-B14F-4D97-AF65-F5344CB8AC3E}">
        <p14:creationId xmlns:p14="http://schemas.microsoft.com/office/powerpoint/2010/main" val="2572215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messages, typically C# errors</a:t>
            </a:r>
          </a:p>
        </p:txBody>
      </p:sp>
      <p:sp>
        <p:nvSpPr>
          <p:cNvPr id="4" name="Slide Number Placeholder 3"/>
          <p:cNvSpPr>
            <a:spLocks noGrp="1"/>
          </p:cNvSpPr>
          <p:nvPr>
            <p:ph type="sldNum" sz="quarter" idx="10"/>
          </p:nvPr>
        </p:nvSpPr>
        <p:spPr/>
        <p:txBody>
          <a:bodyPr/>
          <a:lstStyle/>
          <a:p>
            <a:fld id="{D619F00E-9A68-9A45-9A40-54379875F4A0}" type="slidenum">
              <a:rPr lang="en-US" smtClean="0"/>
              <a:t>50</a:t>
            </a:fld>
            <a:endParaRPr lang="en-US"/>
          </a:p>
        </p:txBody>
      </p:sp>
    </p:spTree>
    <p:extLst>
      <p:ext uri="{BB962C8B-B14F-4D97-AF65-F5344CB8AC3E}">
        <p14:creationId xmlns:p14="http://schemas.microsoft.com/office/powerpoint/2010/main" val="3817705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messages, typically C# errors. This one pops up when you have a } too many or too few in your code.</a:t>
            </a:r>
          </a:p>
        </p:txBody>
      </p:sp>
      <p:sp>
        <p:nvSpPr>
          <p:cNvPr id="4" name="Slide Number Placeholder 3"/>
          <p:cNvSpPr>
            <a:spLocks noGrp="1"/>
          </p:cNvSpPr>
          <p:nvPr>
            <p:ph type="sldNum" sz="quarter" idx="10"/>
          </p:nvPr>
        </p:nvSpPr>
        <p:spPr/>
        <p:txBody>
          <a:bodyPr/>
          <a:lstStyle/>
          <a:p>
            <a:fld id="{D619F00E-9A68-9A45-9A40-54379875F4A0}" type="slidenum">
              <a:rPr lang="en-US" smtClean="0"/>
              <a:t>51</a:t>
            </a:fld>
            <a:endParaRPr lang="en-US"/>
          </a:p>
        </p:txBody>
      </p:sp>
    </p:spTree>
    <p:extLst>
      <p:ext uri="{BB962C8B-B14F-4D97-AF65-F5344CB8AC3E}">
        <p14:creationId xmlns:p14="http://schemas.microsoft.com/office/powerpoint/2010/main" val="3628369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&amp; dirty debugging.</a:t>
            </a:r>
          </a:p>
        </p:txBody>
      </p:sp>
      <p:sp>
        <p:nvSpPr>
          <p:cNvPr id="4" name="Slide Number Placeholder 3"/>
          <p:cNvSpPr>
            <a:spLocks noGrp="1"/>
          </p:cNvSpPr>
          <p:nvPr>
            <p:ph type="sldNum" sz="quarter" idx="10"/>
          </p:nvPr>
        </p:nvSpPr>
        <p:spPr/>
        <p:txBody>
          <a:bodyPr/>
          <a:lstStyle/>
          <a:p>
            <a:fld id="{D619F00E-9A68-9A45-9A40-54379875F4A0}" type="slidenum">
              <a:rPr lang="en-US" smtClean="0"/>
              <a:t>54</a:t>
            </a:fld>
            <a:endParaRPr lang="en-US"/>
          </a:p>
        </p:txBody>
      </p:sp>
    </p:spTree>
    <p:extLst>
      <p:ext uri="{BB962C8B-B14F-4D97-AF65-F5344CB8AC3E}">
        <p14:creationId xmlns:p14="http://schemas.microsoft.com/office/powerpoint/2010/main" val="150765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log actions of the Biml compiler to a log file, or write your own log messages.</a:t>
            </a:r>
          </a:p>
        </p:txBody>
      </p:sp>
      <p:sp>
        <p:nvSpPr>
          <p:cNvPr id="4" name="Slide Number Placeholder 3"/>
          <p:cNvSpPr>
            <a:spLocks noGrp="1"/>
          </p:cNvSpPr>
          <p:nvPr>
            <p:ph type="sldNum" sz="quarter" idx="10"/>
          </p:nvPr>
        </p:nvSpPr>
        <p:spPr/>
        <p:txBody>
          <a:bodyPr/>
          <a:lstStyle/>
          <a:p>
            <a:fld id="{D619F00E-9A68-9A45-9A40-54379875F4A0}" type="slidenum">
              <a:rPr lang="en-US" smtClean="0"/>
              <a:t>55</a:t>
            </a:fld>
            <a:endParaRPr lang="en-US"/>
          </a:p>
        </p:txBody>
      </p:sp>
    </p:spTree>
    <p:extLst>
      <p:ext uri="{BB962C8B-B14F-4D97-AF65-F5344CB8AC3E}">
        <p14:creationId xmlns:p14="http://schemas.microsoft.com/office/powerpoint/2010/main" val="2731074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EC1CEAF-2D02-49A5-9539-4CDBD2BD82F7}"/>
              </a:ext>
            </a:extLst>
          </p:cNvPr>
          <p:cNvSpPr>
            <a:spLocks noGrp="1"/>
          </p:cNvSpPr>
          <p:nvPr>
            <p:ph type="body" idx="1"/>
          </p:nvPr>
        </p:nvSpPr>
        <p:spPr/>
        <p:txBody>
          <a:bodyPr/>
          <a:lstStyle/>
          <a:p>
            <a:r>
              <a:rPr lang="en-US" dirty="0"/>
              <a:t>Show all diagnostics and debugging tools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a </a:t>
            </a:r>
            <a:r>
              <a:rPr lang="en-US" dirty="0" err="1"/>
              <a:t>BimlStudio</a:t>
            </a:r>
            <a:r>
              <a:rPr lang="en-US" dirty="0"/>
              <a:t> feature. But you can write some code to parse the XML of the generated Biml and generate some HTML docs (described in the book). If anyone is feeling lucky…</a:t>
            </a:r>
          </a:p>
        </p:txBody>
      </p:sp>
      <p:sp>
        <p:nvSpPr>
          <p:cNvPr id="4" name="Slide Number Placeholder 3"/>
          <p:cNvSpPr>
            <a:spLocks noGrp="1"/>
          </p:cNvSpPr>
          <p:nvPr>
            <p:ph type="sldNum" sz="quarter" idx="10"/>
          </p:nvPr>
        </p:nvSpPr>
        <p:spPr/>
        <p:txBody>
          <a:bodyPr/>
          <a:lstStyle/>
          <a:p>
            <a:fld id="{D619F00E-9A68-9A45-9A40-54379875F4A0}" type="slidenum">
              <a:rPr lang="en-US" smtClean="0"/>
              <a:t>59</a:t>
            </a:fld>
            <a:endParaRPr lang="en-US"/>
          </a:p>
        </p:txBody>
      </p:sp>
    </p:spTree>
    <p:extLst>
      <p:ext uri="{BB962C8B-B14F-4D97-AF65-F5344CB8AC3E}">
        <p14:creationId xmlns:p14="http://schemas.microsoft.com/office/powerpoint/2010/main" val="2216520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staging packages to transfer AW 2017 to a staging environment.</a:t>
            </a:r>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18971514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57A669A-A208-4A27-A68D-7CA936852BA2}"/>
              </a:ext>
            </a:extLst>
          </p:cNvPr>
          <p:cNvSpPr>
            <a:spLocks noGrp="1"/>
          </p:cNvSpPr>
          <p:nvPr>
            <p:ph type="body" idx="1"/>
          </p:nvPr>
        </p:nvSpPr>
        <p:spPr/>
        <p:txBody>
          <a:bodyPr/>
          <a:lstStyle/>
          <a:p>
            <a:r>
              <a:rPr lang="en-US" dirty="0"/>
              <a:t>Explain shortly how to start with documentation creation.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inspirational quote</a:t>
            </a:r>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687290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 of repetitive work when creating ETL with SSIS</a:t>
            </a:r>
          </a:p>
          <a:p>
            <a:r>
              <a:rPr lang="en-US" dirty="0"/>
              <a:t>Using Biml removes some of this grunt work.</a:t>
            </a:r>
          </a:p>
        </p:txBody>
      </p:sp>
      <p:sp>
        <p:nvSpPr>
          <p:cNvPr id="4" name="Slide Number Placeholder 3"/>
          <p:cNvSpPr>
            <a:spLocks noGrp="1"/>
          </p:cNvSpPr>
          <p:nvPr>
            <p:ph type="sldNum" sz="quarter" idx="10"/>
          </p:nvPr>
        </p:nvSpPr>
        <p:spPr/>
        <p:txBody>
          <a:bodyPr/>
          <a:lstStyle/>
          <a:p>
            <a:fld id="{D619F00E-9A68-9A45-9A40-54379875F4A0}" type="slidenum">
              <a:rPr lang="en-US" smtClean="0"/>
              <a:t>7</a:t>
            </a:fld>
            <a:endParaRPr lang="en-US"/>
          </a:p>
        </p:txBody>
      </p:sp>
    </p:spTree>
    <p:extLst>
      <p:ext uri="{BB962C8B-B14F-4D97-AF65-F5344CB8AC3E}">
        <p14:creationId xmlns:p14="http://schemas.microsoft.com/office/powerpoint/2010/main" val="253712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nobody likes doing repetitive tasks.</a:t>
            </a:r>
          </a:p>
        </p:txBody>
      </p:sp>
      <p:sp>
        <p:nvSpPr>
          <p:cNvPr id="4" name="Slide Number Placeholder 3"/>
          <p:cNvSpPr>
            <a:spLocks noGrp="1"/>
          </p:cNvSpPr>
          <p:nvPr>
            <p:ph type="sldNum" sz="quarter" idx="10"/>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199053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Biml when you have repetitive patterns. Not for creating one single unique package.</a:t>
            </a:r>
          </a:p>
        </p:txBody>
      </p:sp>
      <p:sp>
        <p:nvSpPr>
          <p:cNvPr id="4" name="Slide Number Placeholder 3"/>
          <p:cNvSpPr>
            <a:spLocks noGrp="1"/>
          </p:cNvSpPr>
          <p:nvPr>
            <p:ph type="sldNum" sz="quarter" idx="10"/>
          </p:nvPr>
        </p:nvSpPr>
        <p:spPr/>
        <p:txBody>
          <a:bodyPr/>
          <a:lstStyle/>
          <a:p>
            <a:fld id="{D619F00E-9A68-9A45-9A40-54379875F4A0}" type="slidenum">
              <a:rPr lang="en-US" smtClean="0"/>
              <a:t>9</a:t>
            </a:fld>
            <a:endParaRPr lang="en-US"/>
          </a:p>
        </p:txBody>
      </p:sp>
    </p:spTree>
    <p:extLst>
      <p:ext uri="{BB962C8B-B14F-4D97-AF65-F5344CB8AC3E}">
        <p14:creationId xmlns:p14="http://schemas.microsoft.com/office/powerpoint/2010/main" val="2295908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296679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lide 0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en-US"/>
              <a:t>Edit Master text styles</a:t>
            </a:r>
          </a:p>
          <a:p>
            <a:pPr lvl="1"/>
            <a:r>
              <a:rPr lang="en-US"/>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41FD555-2F82-9747-928C-A3E63261FF2A}" type="slidenum">
              <a:rPr lang="en-US" smtClean="0"/>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63082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Side by Si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16989"/>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5067300" y="457201"/>
            <a:ext cx="6900862" cy="51271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526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D41FD555-2F82-9747-928C-A3E63261FF2A}" type="slidenum">
              <a:rPr lang="en-US" smtClean="0"/>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694775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Header - Petrol Blue">
    <p:bg>
      <p:bgPr>
        <a:solidFill>
          <a:srgbClr val="216989"/>
        </a:solid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5360991" y="3214394"/>
            <a:ext cx="6554820" cy="595230"/>
          </a:xfrm>
          <a:solidFill>
            <a:srgbClr val="216989"/>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Header - Warm Grey">
    <p:bg>
      <p:bgPr>
        <a:solidFill>
          <a:srgbClr val="4D4D4D"/>
        </a:solid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5360991" y="3214394"/>
            <a:ext cx="6554820" cy="595230"/>
          </a:xfrm>
          <a:solidFill>
            <a:srgbClr val="4D4D4D"/>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Header - Deep Red">
    <p:bg>
      <p:bgPr>
        <a:solidFill>
          <a:srgbClr val="DD5A1F"/>
        </a:solid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5360991" y="3214394"/>
            <a:ext cx="6554820" cy="595230"/>
          </a:xfrm>
          <a:solidFill>
            <a:srgbClr val="DD5A1F"/>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D41FD555-2F82-9747-928C-A3E63261FF2A}"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r>
              <a:rPr lang="en-US"/>
              <a:t>Click icon to add picture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01842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1FD555-2F82-9747-928C-A3E63261FF2A}"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28447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en-US"/>
              <a:t>Click to edit Master title style</a:t>
            </a:r>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Color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en-US"/>
              <a:t>Click to edit Master title style</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Header - Pictur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360991" y="3214394"/>
            <a:ext cx="6554820" cy="595230"/>
          </a:xfrm>
          <a:solidFill>
            <a:srgbClr val="F47920"/>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8"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Header - Picture 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360991" y="3214394"/>
            <a:ext cx="6554820" cy="595230"/>
          </a:xfrm>
          <a:solidFill>
            <a:srgbClr val="F47920"/>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8"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10691552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3" r:id="rId3"/>
    <p:sldLayoutId id="2147483654" r:id="rId4"/>
    <p:sldLayoutId id="2147483655" r:id="rId5"/>
    <p:sldLayoutId id="2147483674" r:id="rId6"/>
    <p:sldLayoutId id="2147483660" r:id="rId7"/>
    <p:sldLayoutId id="2147483677" r:id="rId8"/>
    <p:sldLayoutId id="2147483676" r:id="rId9"/>
    <p:sldLayoutId id="2147483661" r:id="rId10"/>
    <p:sldLayoutId id="2147483662" r:id="rId11"/>
    <p:sldLayoutId id="2147483663" r:id="rId12"/>
    <p:sldLayoutId id="2147483664" r:id="rId13"/>
    <p:sldLayoutId id="2147483671" r:id="rId14"/>
    <p:sldLayoutId id="2147483652" r:id="rId15"/>
    <p:sldLayoutId id="2147483657" r:id="rId16"/>
    <p:sldLayoutId id="2147483666" r:id="rId17"/>
    <p:sldLayoutId id="2147483668" r:id="rId18"/>
    <p:sldLayoutId id="2147483669" r:id="rId19"/>
    <p:sldLayoutId id="2147483675" r:id="rId2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3" Type="http://schemas.openxmlformats.org/officeDocument/2006/relationships/slideLayout" Target="../slideLayouts/slideLayout4.xml"/><Relationship Id="rId7" Type="http://schemas.openxmlformats.org/officeDocument/2006/relationships/image" Target="../media/image13.jpg"/><Relationship Id="rId12" Type="http://schemas.openxmlformats.org/officeDocument/2006/relationships/image" Target="../media/image1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2.emf"/><Relationship Id="rId11" Type="http://schemas.openxmlformats.org/officeDocument/2006/relationships/image" Target="../media/image17.png"/><Relationship Id="rId5" Type="http://schemas.openxmlformats.org/officeDocument/2006/relationships/oleObject" Target="../embeddings/oleObject1.bin"/><Relationship Id="rId10" Type="http://schemas.openxmlformats.org/officeDocument/2006/relationships/image" Target="../media/image16.png"/><Relationship Id="rId4" Type="http://schemas.openxmlformats.org/officeDocument/2006/relationships/notesSlide" Target="../notesSlides/notesSlide2.xml"/><Relationship Id="rId9" Type="http://schemas.openxmlformats.org/officeDocument/2006/relationships/image" Target="../media/image15.pn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amp;ehk=rUXBGv8fTSOeEuo"/><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jpeg"/></Relationships>
</file>

<file path=ppt/slides/_rels/slide62.xml.rels><?xml version="1.0" encoding="UTF-8" standalone="yes"?>
<Relationships xmlns="http://schemas.openxmlformats.org/package/2006/relationships"><Relationship Id="rId3" Type="http://schemas.openxmlformats.org/officeDocument/2006/relationships/hyperlink" Target="http://www.bimlscript.com/" TargetMode="External"/><Relationship Id="rId2" Type="http://schemas.openxmlformats.org/officeDocument/2006/relationships/hyperlink" Target="https://varigence.com/Documentation/" TargetMode="External"/><Relationship Id="rId1" Type="http://schemas.openxmlformats.org/officeDocument/2006/relationships/slideLayout" Target="../slideLayouts/slideLayout2.xml"/><Relationship Id="rId6" Type="http://schemas.openxmlformats.org/officeDocument/2006/relationships/hyperlink" Target="https://github.com/varigence/BimlToolbelt" TargetMode="External"/><Relationship Id="rId5" Type="http://schemas.openxmlformats.org/officeDocument/2006/relationships/hyperlink" Target="https://www.solisyon.de/biml-blog-de/" TargetMode="External"/><Relationship Id="rId4" Type="http://schemas.openxmlformats.org/officeDocument/2006/relationships/hyperlink" Target="https://www.cathrinewilhelmsen.net/bi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twitter.com/Ko_Ver" TargetMode="External"/><Relationship Id="rId2" Type="http://schemas.openxmlformats.org/officeDocument/2006/relationships/hyperlink" Target="https://www.linkedin.com/in/kverbeeck/"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847532"/>
            <a:ext cx="6185042" cy="798426"/>
          </a:xfrm>
        </p:spPr>
        <p:txBody>
          <a:bodyPr/>
          <a:lstStyle/>
          <a:p>
            <a:r>
              <a:rPr lang="en-US" dirty="0"/>
              <a:t>BIML – Koen </a:t>
            </a:r>
            <a:r>
              <a:rPr lang="en-US" dirty="0" err="1"/>
              <a:t>verbeeck</a:t>
            </a:r>
            <a:endParaRPr lang="en-US" dirty="0"/>
          </a:p>
        </p:txBody>
      </p:sp>
    </p:spTree>
    <p:extLst>
      <p:ext uri="{BB962C8B-B14F-4D97-AF65-F5344CB8AC3E}">
        <p14:creationId xmlns:p14="http://schemas.microsoft.com/office/powerpoint/2010/main" val="8310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16D4-D5BD-4106-BD7D-8156472CF04C}"/>
              </a:ext>
            </a:extLst>
          </p:cNvPr>
          <p:cNvSpPr>
            <a:spLocks noGrp="1"/>
          </p:cNvSpPr>
          <p:nvPr>
            <p:ph type="title"/>
          </p:nvPr>
        </p:nvSpPr>
        <p:spPr/>
        <p:txBody>
          <a:bodyPr/>
          <a:lstStyle/>
          <a:p>
            <a:r>
              <a:rPr lang="en-US" dirty="0"/>
              <a:t>many different solutions</a:t>
            </a:r>
          </a:p>
        </p:txBody>
      </p:sp>
      <p:sp>
        <p:nvSpPr>
          <p:cNvPr id="3" name="Content Placeholder 2">
            <a:extLst>
              <a:ext uri="{FF2B5EF4-FFF2-40B4-BE49-F238E27FC236}">
                <a16:creationId xmlns:a16="http://schemas.microsoft.com/office/drawing/2014/main" id="{C67ABB36-488C-4FA6-AF79-80F46E117DCA}"/>
              </a:ext>
            </a:extLst>
          </p:cNvPr>
          <p:cNvSpPr>
            <a:spLocks noGrp="1"/>
          </p:cNvSpPr>
          <p:nvPr>
            <p:ph idx="1"/>
          </p:nvPr>
        </p:nvSpPr>
        <p:spPr/>
        <p:txBody>
          <a:bodyPr/>
          <a:lstStyle/>
          <a:p>
            <a:r>
              <a:rPr lang="en-US" dirty="0"/>
              <a:t>the “dynamic” package</a:t>
            </a:r>
          </a:p>
          <a:p>
            <a:r>
              <a:rPr lang="en-US" dirty="0"/>
              <a:t>other DWH automation vendors</a:t>
            </a:r>
          </a:p>
        </p:txBody>
      </p:sp>
      <p:sp>
        <p:nvSpPr>
          <p:cNvPr id="5" name="Slide Number Placeholder 4">
            <a:extLst>
              <a:ext uri="{FF2B5EF4-FFF2-40B4-BE49-F238E27FC236}">
                <a16:creationId xmlns:a16="http://schemas.microsoft.com/office/drawing/2014/main" id="{0D6D4CC4-B060-425D-9CF7-D8EE18D15AD7}"/>
              </a:ext>
            </a:extLst>
          </p:cNvPr>
          <p:cNvSpPr>
            <a:spLocks noGrp="1"/>
          </p:cNvSpPr>
          <p:nvPr>
            <p:ph type="sldNum" sz="quarter" idx="12"/>
          </p:nvPr>
        </p:nvSpPr>
        <p:spPr/>
        <p:txBody>
          <a:bodyPr/>
          <a:lstStyle/>
          <a:p>
            <a:fld id="{D41FD555-2F82-9747-928C-A3E63261FF2A}" type="slidenum">
              <a:rPr lang="en-US" smtClean="0"/>
              <a:t>10</a:t>
            </a:fld>
            <a:endParaRPr lang="en-US"/>
          </a:p>
        </p:txBody>
      </p:sp>
      <p:sp>
        <p:nvSpPr>
          <p:cNvPr id="6" name="AutoShape 2" descr="Afbeeldingsresultaat voor wherescape red">
            <a:extLst>
              <a:ext uri="{FF2B5EF4-FFF2-40B4-BE49-F238E27FC236}">
                <a16:creationId xmlns:a16="http://schemas.microsoft.com/office/drawing/2014/main" id="{42427DBA-38EB-4927-9755-E31917E8396E}"/>
              </a:ext>
            </a:extLst>
          </p:cNvPr>
          <p:cNvSpPr>
            <a:spLocks noChangeAspect="1" noChangeArrowheads="1"/>
          </p:cNvSpPr>
          <p:nvPr/>
        </p:nvSpPr>
        <p:spPr bwMode="auto">
          <a:xfrm>
            <a:off x="5943599" y="3276599"/>
            <a:ext cx="2737821" cy="27378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17602E4F-DA3A-4468-92A4-DD62A016ABD4}"/>
              </a:ext>
            </a:extLst>
          </p:cNvPr>
          <p:cNvPicPr>
            <a:picLocks noChangeAspect="1"/>
          </p:cNvPicPr>
          <p:nvPr/>
        </p:nvPicPr>
        <p:blipFill>
          <a:blip r:embed="rId3"/>
          <a:stretch>
            <a:fillRect/>
          </a:stretch>
        </p:blipFill>
        <p:spPr>
          <a:xfrm>
            <a:off x="1831443" y="3520322"/>
            <a:ext cx="3832528" cy="1466359"/>
          </a:xfrm>
          <a:prstGeom prst="rect">
            <a:avLst/>
          </a:prstGeom>
        </p:spPr>
      </p:pic>
      <p:pic>
        <p:nvPicPr>
          <p:cNvPr id="3084" name="Picture 12" descr="Afbeeldingsresultaat voor timextender">
            <a:extLst>
              <a:ext uri="{FF2B5EF4-FFF2-40B4-BE49-F238E27FC236}">
                <a16:creationId xmlns:a16="http://schemas.microsoft.com/office/drawing/2014/main" id="{75A3A67D-1B70-48A2-BD4F-D63C016A9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856" y="3997607"/>
            <a:ext cx="4357128" cy="511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2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iggy, Bank, Money, Finance, Business, Banking">
            <a:extLst>
              <a:ext uri="{FF2B5EF4-FFF2-40B4-BE49-F238E27FC236}">
                <a16:creationId xmlns:a16="http://schemas.microsoft.com/office/drawing/2014/main" id="{ADEF3BB2-66A6-4549-B767-62F4E54A66B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650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8949D8-EA8A-432C-839A-9D1F650F4763}"/>
              </a:ext>
            </a:extLst>
          </p:cNvPr>
          <p:cNvSpPr>
            <a:spLocks noGrp="1"/>
          </p:cNvSpPr>
          <p:nvPr>
            <p:ph type="title"/>
          </p:nvPr>
        </p:nvSpPr>
        <p:spPr>
          <a:xfrm>
            <a:off x="7426569" y="224450"/>
            <a:ext cx="4765431" cy="947860"/>
          </a:xfrm>
        </p:spPr>
        <p:txBody>
          <a:bodyPr/>
          <a:lstStyle/>
          <a:p>
            <a:r>
              <a:rPr lang="en-US" dirty="0">
                <a:solidFill>
                  <a:schemeClr val="bg1"/>
                </a:solidFill>
              </a:rPr>
              <a:t>advantages of Biml</a:t>
            </a:r>
          </a:p>
        </p:txBody>
      </p:sp>
      <p:sp>
        <p:nvSpPr>
          <p:cNvPr id="5" name="Slide Number Placeholder 4">
            <a:extLst>
              <a:ext uri="{FF2B5EF4-FFF2-40B4-BE49-F238E27FC236}">
                <a16:creationId xmlns:a16="http://schemas.microsoft.com/office/drawing/2014/main" id="{9116D6D9-7894-4F70-8765-8255E173E332}"/>
              </a:ext>
            </a:extLst>
          </p:cNvPr>
          <p:cNvSpPr>
            <a:spLocks noGrp="1"/>
          </p:cNvSpPr>
          <p:nvPr>
            <p:ph type="sldNum" sz="quarter" idx="12"/>
          </p:nvPr>
        </p:nvSpPr>
        <p:spPr/>
        <p:txBody>
          <a:bodyPr/>
          <a:lstStyle/>
          <a:p>
            <a:fld id="{D41FD555-2F82-9747-928C-A3E63261FF2A}" type="slidenum">
              <a:rPr lang="en-US" smtClean="0"/>
              <a:t>11</a:t>
            </a:fld>
            <a:endParaRPr lang="en-US"/>
          </a:p>
        </p:txBody>
      </p:sp>
    </p:spTree>
    <p:extLst>
      <p:ext uri="{BB962C8B-B14F-4D97-AF65-F5344CB8AC3E}">
        <p14:creationId xmlns:p14="http://schemas.microsoft.com/office/powerpoint/2010/main" val="283657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fbeeldingsresultaat voor toolbox">
            <a:extLst>
              <a:ext uri="{FF2B5EF4-FFF2-40B4-BE49-F238E27FC236}">
                <a16:creationId xmlns:a16="http://schemas.microsoft.com/office/drawing/2014/main" id="{943774CC-F894-4377-AFDA-694D35607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48509"/>
            <a:ext cx="7479323" cy="560949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116D6D9-7894-4F70-8765-8255E173E332}"/>
              </a:ext>
            </a:extLst>
          </p:cNvPr>
          <p:cNvSpPr>
            <a:spLocks noGrp="1"/>
          </p:cNvSpPr>
          <p:nvPr>
            <p:ph type="sldNum" sz="quarter" idx="12"/>
          </p:nvPr>
        </p:nvSpPr>
        <p:spPr/>
        <p:txBody>
          <a:bodyPr/>
          <a:lstStyle/>
          <a:p>
            <a:fld id="{D41FD555-2F82-9747-928C-A3E63261FF2A}" type="slidenum">
              <a:rPr lang="en-US" smtClean="0"/>
              <a:t>12</a:t>
            </a:fld>
            <a:endParaRPr lang="en-US"/>
          </a:p>
        </p:txBody>
      </p:sp>
      <p:sp>
        <p:nvSpPr>
          <p:cNvPr id="6" name="Title 1">
            <a:extLst>
              <a:ext uri="{FF2B5EF4-FFF2-40B4-BE49-F238E27FC236}">
                <a16:creationId xmlns:a16="http://schemas.microsoft.com/office/drawing/2014/main" id="{565B08E0-FBF1-42CE-9A05-667DC07AFD63}"/>
              </a:ext>
            </a:extLst>
          </p:cNvPr>
          <p:cNvSpPr txBox="1">
            <a:spLocks/>
          </p:cNvSpPr>
          <p:nvPr/>
        </p:nvSpPr>
        <p:spPr>
          <a:xfrm>
            <a:off x="7426569" y="224450"/>
            <a:ext cx="4765431" cy="947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advantages of Biml</a:t>
            </a:r>
          </a:p>
        </p:txBody>
      </p:sp>
    </p:spTree>
    <p:extLst>
      <p:ext uri="{BB962C8B-B14F-4D97-AF65-F5344CB8AC3E}">
        <p14:creationId xmlns:p14="http://schemas.microsoft.com/office/powerpoint/2010/main" val="316412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fbeeldingsresultaat voor freedom">
            <a:extLst>
              <a:ext uri="{FF2B5EF4-FFF2-40B4-BE49-F238E27FC236}">
                <a16:creationId xmlns:a16="http://schemas.microsoft.com/office/drawing/2014/main" id="{ACFA82E4-CE62-4A3A-AEC6-C46B7FACF9B5}"/>
              </a:ext>
            </a:extLst>
          </p:cNvPr>
          <p:cNvPicPr>
            <a:picLocks noChangeArrowheads="1"/>
          </p:cNvPicPr>
          <p:nvPr/>
        </p:nvPicPr>
        <p:blipFill rotWithShape="1">
          <a:blip r:embed="rId3">
            <a:extLst>
              <a:ext uri="{28A0092B-C50C-407E-A947-70E740481C1C}">
                <a14:useLocalDpi xmlns:a14="http://schemas.microsoft.com/office/drawing/2010/main" val="0"/>
              </a:ext>
            </a:extLst>
          </a:blip>
          <a:srcRect r="-20"/>
          <a:stretch/>
        </p:blipFill>
        <p:spPr bwMode="auto">
          <a:xfrm>
            <a:off x="0" y="-1"/>
            <a:ext cx="12217893" cy="69869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8949D8-EA8A-432C-839A-9D1F650F4763}"/>
              </a:ext>
            </a:extLst>
          </p:cNvPr>
          <p:cNvSpPr>
            <a:spLocks noGrp="1"/>
          </p:cNvSpPr>
          <p:nvPr>
            <p:ph type="title"/>
          </p:nvPr>
        </p:nvSpPr>
        <p:spPr>
          <a:xfrm>
            <a:off x="2749062" y="365126"/>
            <a:ext cx="7684477" cy="760290"/>
          </a:xfrm>
        </p:spPr>
        <p:txBody>
          <a:bodyPr/>
          <a:lstStyle/>
          <a:p>
            <a:r>
              <a:rPr lang="en-US" dirty="0">
                <a:solidFill>
                  <a:schemeClr val="bg1"/>
                </a:solidFill>
              </a:rPr>
              <a:t>advantages of Biml</a:t>
            </a:r>
          </a:p>
        </p:txBody>
      </p:sp>
      <p:sp>
        <p:nvSpPr>
          <p:cNvPr id="5" name="Slide Number Placeholder 4">
            <a:extLst>
              <a:ext uri="{FF2B5EF4-FFF2-40B4-BE49-F238E27FC236}">
                <a16:creationId xmlns:a16="http://schemas.microsoft.com/office/drawing/2014/main" id="{9116D6D9-7894-4F70-8765-8255E173E332}"/>
              </a:ext>
            </a:extLst>
          </p:cNvPr>
          <p:cNvSpPr>
            <a:spLocks noGrp="1"/>
          </p:cNvSpPr>
          <p:nvPr>
            <p:ph type="sldNum" sz="quarter" idx="12"/>
          </p:nvPr>
        </p:nvSpPr>
        <p:spPr/>
        <p:txBody>
          <a:bodyPr/>
          <a:lstStyle/>
          <a:p>
            <a:fld id="{D41FD555-2F82-9747-928C-A3E63261FF2A}" type="slidenum">
              <a:rPr lang="en-US" smtClean="0"/>
              <a:t>13</a:t>
            </a:fld>
            <a:endParaRPr lang="en-US"/>
          </a:p>
        </p:txBody>
      </p:sp>
    </p:spTree>
    <p:extLst>
      <p:ext uri="{BB962C8B-B14F-4D97-AF65-F5344CB8AC3E}">
        <p14:creationId xmlns:p14="http://schemas.microsoft.com/office/powerpoint/2010/main" val="21111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WHAT IS BIML?</a:t>
            </a:r>
          </a:p>
        </p:txBody>
      </p:sp>
    </p:spTree>
    <p:extLst>
      <p:ext uri="{BB962C8B-B14F-4D97-AF65-F5344CB8AC3E}">
        <p14:creationId xmlns:p14="http://schemas.microsoft.com/office/powerpoint/2010/main" val="150879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C6234-CB69-439F-9A33-FEB3B3C9CB41}"/>
              </a:ext>
            </a:extLst>
          </p:cNvPr>
          <p:cNvSpPr>
            <a:spLocks noGrp="1"/>
          </p:cNvSpPr>
          <p:nvPr>
            <p:ph type="title"/>
          </p:nvPr>
        </p:nvSpPr>
        <p:spPr/>
        <p:txBody>
          <a:bodyPr/>
          <a:lstStyle/>
          <a:p>
            <a:r>
              <a:rPr lang="en-US" dirty="0"/>
              <a:t>what is Biml?</a:t>
            </a:r>
          </a:p>
        </p:txBody>
      </p:sp>
      <p:pic>
        <p:nvPicPr>
          <p:cNvPr id="7170" name="Picture 2" descr="Varigence">
            <a:extLst>
              <a:ext uri="{FF2B5EF4-FFF2-40B4-BE49-F238E27FC236}">
                <a16:creationId xmlns:a16="http://schemas.microsoft.com/office/drawing/2014/main" id="{C1A50F5E-6405-404D-BFAD-597BA159D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214" y="365125"/>
            <a:ext cx="3432586" cy="10915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D8BBD23-3BE8-4C4F-93AF-2899063E9EDA}"/>
              </a:ext>
            </a:extLst>
          </p:cNvPr>
          <p:cNvPicPr>
            <a:picLocks noChangeAspect="1"/>
          </p:cNvPicPr>
          <p:nvPr/>
        </p:nvPicPr>
        <p:blipFill>
          <a:blip r:embed="rId4"/>
          <a:stretch>
            <a:fillRect/>
          </a:stretch>
        </p:blipFill>
        <p:spPr>
          <a:xfrm>
            <a:off x="0" y="1784905"/>
            <a:ext cx="12189859" cy="4662787"/>
          </a:xfrm>
          <a:prstGeom prst="rect">
            <a:avLst/>
          </a:prstGeom>
        </p:spPr>
      </p:pic>
    </p:spTree>
    <p:extLst>
      <p:ext uri="{BB962C8B-B14F-4D97-AF65-F5344CB8AC3E}">
        <p14:creationId xmlns:p14="http://schemas.microsoft.com/office/powerpoint/2010/main" val="196082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69B4-296D-4347-B92C-4F6C195633B4}"/>
              </a:ext>
            </a:extLst>
          </p:cNvPr>
          <p:cNvSpPr>
            <a:spLocks noGrp="1"/>
          </p:cNvSpPr>
          <p:nvPr>
            <p:ph type="title"/>
          </p:nvPr>
        </p:nvSpPr>
        <p:spPr/>
        <p:txBody>
          <a:bodyPr/>
          <a:lstStyle/>
          <a:p>
            <a:r>
              <a:rPr lang="en-US" dirty="0"/>
              <a:t>what is Biml?</a:t>
            </a:r>
          </a:p>
        </p:txBody>
      </p:sp>
      <p:sp>
        <p:nvSpPr>
          <p:cNvPr id="5" name="Slide Number Placeholder 4">
            <a:extLst>
              <a:ext uri="{FF2B5EF4-FFF2-40B4-BE49-F238E27FC236}">
                <a16:creationId xmlns:a16="http://schemas.microsoft.com/office/drawing/2014/main" id="{FA605291-1B6D-4840-8210-1F7203AE0725}"/>
              </a:ext>
            </a:extLst>
          </p:cNvPr>
          <p:cNvSpPr>
            <a:spLocks noGrp="1"/>
          </p:cNvSpPr>
          <p:nvPr>
            <p:ph type="sldNum" sz="quarter" idx="12"/>
          </p:nvPr>
        </p:nvSpPr>
        <p:spPr/>
        <p:txBody>
          <a:bodyPr/>
          <a:lstStyle/>
          <a:p>
            <a:fld id="{D41FD555-2F82-9747-928C-A3E63261FF2A}" type="slidenum">
              <a:rPr lang="en-US" smtClean="0"/>
              <a:t>16</a:t>
            </a:fld>
            <a:endParaRPr lang="en-US"/>
          </a:p>
        </p:txBody>
      </p:sp>
      <p:pic>
        <p:nvPicPr>
          <p:cNvPr id="6" name="Picture 5">
            <a:extLst>
              <a:ext uri="{FF2B5EF4-FFF2-40B4-BE49-F238E27FC236}">
                <a16:creationId xmlns:a16="http://schemas.microsoft.com/office/drawing/2014/main" id="{3E072FDA-C1ED-4A7F-AD2B-167CAF54E572}"/>
              </a:ext>
            </a:extLst>
          </p:cNvPr>
          <p:cNvPicPr>
            <a:picLocks noChangeAspect="1"/>
          </p:cNvPicPr>
          <p:nvPr/>
        </p:nvPicPr>
        <p:blipFill>
          <a:blip r:embed="rId3"/>
          <a:stretch>
            <a:fillRect/>
          </a:stretch>
        </p:blipFill>
        <p:spPr>
          <a:xfrm>
            <a:off x="599981" y="1537537"/>
            <a:ext cx="7004880" cy="2679462"/>
          </a:xfrm>
          <a:prstGeom prst="rect">
            <a:avLst/>
          </a:prstGeom>
        </p:spPr>
      </p:pic>
      <p:pic>
        <p:nvPicPr>
          <p:cNvPr id="7" name="Picture 6">
            <a:extLst>
              <a:ext uri="{FF2B5EF4-FFF2-40B4-BE49-F238E27FC236}">
                <a16:creationId xmlns:a16="http://schemas.microsoft.com/office/drawing/2014/main" id="{E8E4D0EF-038E-41CF-B094-9C178CA0B3F3}"/>
              </a:ext>
            </a:extLst>
          </p:cNvPr>
          <p:cNvPicPr>
            <a:picLocks noChangeAspect="1"/>
          </p:cNvPicPr>
          <p:nvPr/>
        </p:nvPicPr>
        <p:blipFill>
          <a:blip r:embed="rId4"/>
          <a:stretch>
            <a:fillRect/>
          </a:stretch>
        </p:blipFill>
        <p:spPr>
          <a:xfrm>
            <a:off x="6945665" y="2734008"/>
            <a:ext cx="5145930" cy="3841580"/>
          </a:xfrm>
          <a:prstGeom prst="rect">
            <a:avLst/>
          </a:prstGeom>
        </p:spPr>
      </p:pic>
      <p:cxnSp>
        <p:nvCxnSpPr>
          <p:cNvPr id="9" name="Connector: Elbow 8">
            <a:extLst>
              <a:ext uri="{FF2B5EF4-FFF2-40B4-BE49-F238E27FC236}">
                <a16:creationId xmlns:a16="http://schemas.microsoft.com/office/drawing/2014/main" id="{7CC1882A-1722-431E-9BE3-82323040D51D}"/>
              </a:ext>
            </a:extLst>
          </p:cNvPr>
          <p:cNvCxnSpPr>
            <a:stCxn id="6" idx="2"/>
            <a:endCxn id="7" idx="1"/>
          </p:cNvCxnSpPr>
          <p:nvPr/>
        </p:nvCxnSpPr>
        <p:spPr>
          <a:xfrm rot="16200000" flipH="1">
            <a:off x="5305144" y="3014276"/>
            <a:ext cx="437799" cy="2843244"/>
          </a:xfrm>
          <a:prstGeom prst="bentConnector2">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3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F21F-D8E6-4534-A68B-FD54FB4CE92E}"/>
              </a:ext>
            </a:extLst>
          </p:cNvPr>
          <p:cNvSpPr>
            <a:spLocks noGrp="1"/>
          </p:cNvSpPr>
          <p:nvPr>
            <p:ph type="title"/>
          </p:nvPr>
        </p:nvSpPr>
        <p:spPr>
          <a:xfrm>
            <a:off x="838200" y="365125"/>
            <a:ext cx="10515600" cy="1325563"/>
          </a:xfrm>
        </p:spPr>
        <p:txBody>
          <a:bodyPr/>
          <a:lstStyle/>
          <a:p>
            <a:r>
              <a:rPr lang="en-US" dirty="0"/>
              <a:t>what is Biml?</a:t>
            </a:r>
          </a:p>
        </p:txBody>
      </p:sp>
      <p:sp>
        <p:nvSpPr>
          <p:cNvPr id="5" name="Slide Number Placeholder 4">
            <a:extLst>
              <a:ext uri="{FF2B5EF4-FFF2-40B4-BE49-F238E27FC236}">
                <a16:creationId xmlns:a16="http://schemas.microsoft.com/office/drawing/2014/main" id="{5874143C-4024-4995-9E08-4EDF39E9D8C7}"/>
              </a:ext>
            </a:extLst>
          </p:cNvPr>
          <p:cNvSpPr>
            <a:spLocks noGrp="1"/>
          </p:cNvSpPr>
          <p:nvPr>
            <p:ph type="sldNum" sz="quarter" idx="12"/>
          </p:nvPr>
        </p:nvSpPr>
        <p:spPr/>
        <p:txBody>
          <a:bodyPr/>
          <a:lstStyle/>
          <a:p>
            <a:fld id="{D41FD555-2F82-9747-928C-A3E63261FF2A}" type="slidenum">
              <a:rPr lang="en-US" smtClean="0"/>
              <a:t>17</a:t>
            </a:fld>
            <a:endParaRPr lang="en-US"/>
          </a:p>
        </p:txBody>
      </p:sp>
      <p:sp>
        <p:nvSpPr>
          <p:cNvPr id="6" name="TextBox 5">
            <a:extLst>
              <a:ext uri="{FF2B5EF4-FFF2-40B4-BE49-F238E27FC236}">
                <a16:creationId xmlns:a16="http://schemas.microsoft.com/office/drawing/2014/main" id="{55558434-A9FB-4EF6-85C1-DE3D7B7E431E}"/>
              </a:ext>
            </a:extLst>
          </p:cNvPr>
          <p:cNvSpPr txBox="1"/>
          <p:nvPr/>
        </p:nvSpPr>
        <p:spPr>
          <a:xfrm>
            <a:off x="1469960" y="2056676"/>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BIML</a:t>
            </a:r>
          </a:p>
        </p:txBody>
      </p:sp>
      <p:sp>
        <p:nvSpPr>
          <p:cNvPr id="7" name="TextBox 6">
            <a:extLst>
              <a:ext uri="{FF2B5EF4-FFF2-40B4-BE49-F238E27FC236}">
                <a16:creationId xmlns:a16="http://schemas.microsoft.com/office/drawing/2014/main" id="{1C4948D7-2A74-4D24-AB27-190B2859197C}"/>
              </a:ext>
            </a:extLst>
          </p:cNvPr>
          <p:cNvSpPr txBox="1"/>
          <p:nvPr/>
        </p:nvSpPr>
        <p:spPr>
          <a:xfrm>
            <a:off x="2074988" y="2774742"/>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Connections</a:t>
            </a:r>
          </a:p>
        </p:txBody>
      </p:sp>
      <p:sp>
        <p:nvSpPr>
          <p:cNvPr id="8" name="TextBox 7">
            <a:extLst>
              <a:ext uri="{FF2B5EF4-FFF2-40B4-BE49-F238E27FC236}">
                <a16:creationId xmlns:a16="http://schemas.microsoft.com/office/drawing/2014/main" id="{F0577043-8FE7-404F-A374-9821CFD28970}"/>
              </a:ext>
            </a:extLst>
          </p:cNvPr>
          <p:cNvSpPr txBox="1"/>
          <p:nvPr/>
        </p:nvSpPr>
        <p:spPr>
          <a:xfrm>
            <a:off x="2074988" y="3321358"/>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Segoe UI"/>
              </a:rPr>
              <a:t>FileFormats</a:t>
            </a: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9" name="TextBox 8">
            <a:extLst>
              <a:ext uri="{FF2B5EF4-FFF2-40B4-BE49-F238E27FC236}">
                <a16:creationId xmlns:a16="http://schemas.microsoft.com/office/drawing/2014/main" id="{F03791A1-27BB-4463-BD73-8917A6BE0772}"/>
              </a:ext>
            </a:extLst>
          </p:cNvPr>
          <p:cNvSpPr txBox="1"/>
          <p:nvPr/>
        </p:nvSpPr>
        <p:spPr>
          <a:xfrm>
            <a:off x="2074988" y="3867974"/>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Packages</a:t>
            </a:r>
          </a:p>
        </p:txBody>
      </p:sp>
      <p:cxnSp>
        <p:nvCxnSpPr>
          <p:cNvPr id="10" name="Elbow Connector 27">
            <a:extLst>
              <a:ext uri="{FF2B5EF4-FFF2-40B4-BE49-F238E27FC236}">
                <a16:creationId xmlns:a16="http://schemas.microsoft.com/office/drawing/2014/main" id="{42C4BD07-21C0-4EDD-A182-AC52EDE23229}"/>
              </a:ext>
            </a:extLst>
          </p:cNvPr>
          <p:cNvCxnSpPr>
            <a:stCxn id="6" idx="1"/>
            <a:endCxn id="7" idx="1"/>
          </p:cNvCxnSpPr>
          <p:nvPr/>
        </p:nvCxnSpPr>
        <p:spPr>
          <a:xfrm rot="10800000" flipH="1" flipV="1">
            <a:off x="1469960" y="2241342"/>
            <a:ext cx="605028" cy="718066"/>
          </a:xfrm>
          <a:prstGeom prst="bentConnector3">
            <a:avLst>
              <a:gd name="adj1" fmla="val -37783"/>
            </a:avLst>
          </a:prstGeom>
          <a:noFill/>
          <a:ln w="25400" cap="flat" cmpd="sng" algn="ctr">
            <a:solidFill>
              <a:srgbClr val="FF9100">
                <a:lumMod val="50000"/>
              </a:srgbClr>
            </a:solidFill>
            <a:prstDash val="solid"/>
            <a:tailEnd type="triangle"/>
          </a:ln>
          <a:effectLst/>
        </p:spPr>
      </p:cxnSp>
      <p:cxnSp>
        <p:nvCxnSpPr>
          <p:cNvPr id="11" name="Elbow Connector 28">
            <a:extLst>
              <a:ext uri="{FF2B5EF4-FFF2-40B4-BE49-F238E27FC236}">
                <a16:creationId xmlns:a16="http://schemas.microsoft.com/office/drawing/2014/main" id="{0E4EA980-7B50-4268-8581-79EDF2626578}"/>
              </a:ext>
            </a:extLst>
          </p:cNvPr>
          <p:cNvCxnSpPr>
            <a:stCxn id="6" idx="1"/>
            <a:endCxn id="8" idx="1"/>
          </p:cNvCxnSpPr>
          <p:nvPr/>
        </p:nvCxnSpPr>
        <p:spPr>
          <a:xfrm rot="10800000" flipH="1" flipV="1">
            <a:off x="1469960" y="2241342"/>
            <a:ext cx="605028" cy="1264682"/>
          </a:xfrm>
          <a:prstGeom prst="bentConnector3">
            <a:avLst>
              <a:gd name="adj1" fmla="val -37783"/>
            </a:avLst>
          </a:prstGeom>
          <a:noFill/>
          <a:ln w="25400" cap="flat" cmpd="sng" algn="ctr">
            <a:solidFill>
              <a:srgbClr val="FF9100">
                <a:lumMod val="50000"/>
              </a:srgbClr>
            </a:solidFill>
            <a:prstDash val="solid"/>
            <a:tailEnd type="triangle"/>
          </a:ln>
          <a:effectLst/>
        </p:spPr>
      </p:cxnSp>
      <p:cxnSp>
        <p:nvCxnSpPr>
          <p:cNvPr id="12" name="Elbow Connector 29">
            <a:extLst>
              <a:ext uri="{FF2B5EF4-FFF2-40B4-BE49-F238E27FC236}">
                <a16:creationId xmlns:a16="http://schemas.microsoft.com/office/drawing/2014/main" id="{8E621479-69B2-425A-B2B2-D4512374B36F}"/>
              </a:ext>
            </a:extLst>
          </p:cNvPr>
          <p:cNvCxnSpPr>
            <a:stCxn id="6" idx="1"/>
            <a:endCxn id="9" idx="1"/>
          </p:cNvCxnSpPr>
          <p:nvPr/>
        </p:nvCxnSpPr>
        <p:spPr>
          <a:xfrm rot="10800000" flipH="1" flipV="1">
            <a:off x="1469960" y="2241342"/>
            <a:ext cx="605028" cy="1811298"/>
          </a:xfrm>
          <a:prstGeom prst="bentConnector3">
            <a:avLst>
              <a:gd name="adj1" fmla="val -37783"/>
            </a:avLst>
          </a:prstGeom>
          <a:noFill/>
          <a:ln w="25400" cap="flat" cmpd="sng" algn="ctr">
            <a:solidFill>
              <a:srgbClr val="FF9100">
                <a:lumMod val="50000"/>
              </a:srgbClr>
            </a:solidFill>
            <a:prstDash val="solid"/>
            <a:tailEnd type="triangle"/>
          </a:ln>
          <a:effectLst/>
        </p:spPr>
      </p:cxnSp>
      <p:sp>
        <p:nvSpPr>
          <p:cNvPr id="13" name="TextBox 12">
            <a:extLst>
              <a:ext uri="{FF2B5EF4-FFF2-40B4-BE49-F238E27FC236}">
                <a16:creationId xmlns:a16="http://schemas.microsoft.com/office/drawing/2014/main" id="{51376ECC-4DAD-4ACC-A9CC-44F1A2E6FE9B}"/>
              </a:ext>
            </a:extLst>
          </p:cNvPr>
          <p:cNvSpPr txBox="1"/>
          <p:nvPr/>
        </p:nvSpPr>
        <p:spPr>
          <a:xfrm>
            <a:off x="2608388" y="4577110"/>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Tasks</a:t>
            </a:r>
          </a:p>
        </p:txBody>
      </p:sp>
      <p:sp>
        <p:nvSpPr>
          <p:cNvPr id="14" name="TextBox 13">
            <a:extLst>
              <a:ext uri="{FF2B5EF4-FFF2-40B4-BE49-F238E27FC236}">
                <a16:creationId xmlns:a16="http://schemas.microsoft.com/office/drawing/2014/main" id="{155B56C6-FC1C-473E-A9AA-E3B8CECA58F5}"/>
              </a:ext>
            </a:extLst>
          </p:cNvPr>
          <p:cNvSpPr txBox="1"/>
          <p:nvPr/>
        </p:nvSpPr>
        <p:spPr>
          <a:xfrm>
            <a:off x="2612087" y="5120160"/>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Containers</a:t>
            </a:r>
          </a:p>
        </p:txBody>
      </p:sp>
      <p:cxnSp>
        <p:nvCxnSpPr>
          <p:cNvPr id="15" name="Elbow Connector 32">
            <a:extLst>
              <a:ext uri="{FF2B5EF4-FFF2-40B4-BE49-F238E27FC236}">
                <a16:creationId xmlns:a16="http://schemas.microsoft.com/office/drawing/2014/main" id="{D9986628-E43D-4D4A-92C3-B8D0B0D35BFC}"/>
              </a:ext>
            </a:extLst>
          </p:cNvPr>
          <p:cNvCxnSpPr>
            <a:stCxn id="9" idx="1"/>
            <a:endCxn id="13" idx="1"/>
          </p:cNvCxnSpPr>
          <p:nvPr/>
        </p:nvCxnSpPr>
        <p:spPr>
          <a:xfrm rot="10800000" flipH="1" flipV="1">
            <a:off x="2074988" y="4052640"/>
            <a:ext cx="533400" cy="709136"/>
          </a:xfrm>
          <a:prstGeom prst="bentConnector3">
            <a:avLst>
              <a:gd name="adj1" fmla="val -42857"/>
            </a:avLst>
          </a:prstGeom>
          <a:noFill/>
          <a:ln w="25400" cap="flat" cmpd="sng" algn="ctr">
            <a:solidFill>
              <a:srgbClr val="FF9100">
                <a:lumMod val="50000"/>
              </a:srgbClr>
            </a:solidFill>
            <a:prstDash val="solid"/>
            <a:tailEnd type="triangle"/>
          </a:ln>
          <a:effectLst/>
        </p:spPr>
      </p:cxnSp>
      <p:cxnSp>
        <p:nvCxnSpPr>
          <p:cNvPr id="16" name="Elbow Connector 33">
            <a:extLst>
              <a:ext uri="{FF2B5EF4-FFF2-40B4-BE49-F238E27FC236}">
                <a16:creationId xmlns:a16="http://schemas.microsoft.com/office/drawing/2014/main" id="{0594D7CA-FB14-4A36-9B84-16D529DE32CF}"/>
              </a:ext>
            </a:extLst>
          </p:cNvPr>
          <p:cNvCxnSpPr>
            <a:stCxn id="9" idx="1"/>
            <a:endCxn id="14" idx="1"/>
          </p:cNvCxnSpPr>
          <p:nvPr/>
        </p:nvCxnSpPr>
        <p:spPr>
          <a:xfrm rot="10800000" flipH="1" flipV="1">
            <a:off x="2074987" y="4052640"/>
            <a:ext cx="537099" cy="1252186"/>
          </a:xfrm>
          <a:prstGeom prst="bentConnector3">
            <a:avLst>
              <a:gd name="adj1" fmla="val -42562"/>
            </a:avLst>
          </a:prstGeom>
          <a:noFill/>
          <a:ln w="25400" cap="flat" cmpd="sng" algn="ctr">
            <a:solidFill>
              <a:srgbClr val="FF9100">
                <a:lumMod val="50000"/>
              </a:srgbClr>
            </a:solidFill>
            <a:prstDash val="solid"/>
            <a:tailEnd type="triangle"/>
          </a:ln>
          <a:effectLst/>
        </p:spPr>
      </p:cxnSp>
      <p:cxnSp>
        <p:nvCxnSpPr>
          <p:cNvPr id="17" name="Elbow Connector 34">
            <a:extLst>
              <a:ext uri="{FF2B5EF4-FFF2-40B4-BE49-F238E27FC236}">
                <a16:creationId xmlns:a16="http://schemas.microsoft.com/office/drawing/2014/main" id="{9CF27C40-298D-4BE1-8F10-BC7485F629E8}"/>
              </a:ext>
            </a:extLst>
          </p:cNvPr>
          <p:cNvCxnSpPr>
            <a:stCxn id="14" idx="3"/>
            <a:endCxn id="13" idx="3"/>
          </p:cNvCxnSpPr>
          <p:nvPr/>
        </p:nvCxnSpPr>
        <p:spPr>
          <a:xfrm flipH="1" flipV="1">
            <a:off x="4360988" y="4761776"/>
            <a:ext cx="3699" cy="543050"/>
          </a:xfrm>
          <a:prstGeom prst="bentConnector3">
            <a:avLst>
              <a:gd name="adj1" fmla="val -6180049"/>
            </a:avLst>
          </a:prstGeom>
          <a:noFill/>
          <a:ln w="25400" cap="flat" cmpd="sng" algn="ctr">
            <a:solidFill>
              <a:srgbClr val="FF9100">
                <a:lumMod val="50000"/>
              </a:srgbClr>
            </a:solidFill>
            <a:prstDash val="solid"/>
            <a:tailEnd type="triangle"/>
          </a:ln>
          <a:effectLst/>
        </p:spPr>
      </p:cxnSp>
      <p:cxnSp>
        <p:nvCxnSpPr>
          <p:cNvPr id="18" name="Elbow Connector 35">
            <a:extLst>
              <a:ext uri="{FF2B5EF4-FFF2-40B4-BE49-F238E27FC236}">
                <a16:creationId xmlns:a16="http://schemas.microsoft.com/office/drawing/2014/main" id="{71C1B263-8C88-4558-9EF9-DC56894169E5}"/>
              </a:ext>
            </a:extLst>
          </p:cNvPr>
          <p:cNvCxnSpPr>
            <a:stCxn id="14" idx="1"/>
            <a:endCxn id="14" idx="2"/>
          </p:cNvCxnSpPr>
          <p:nvPr/>
        </p:nvCxnSpPr>
        <p:spPr>
          <a:xfrm rot="10800000" flipH="1" flipV="1">
            <a:off x="2612087" y="5304826"/>
            <a:ext cx="876300" cy="184666"/>
          </a:xfrm>
          <a:prstGeom prst="bentConnector4">
            <a:avLst>
              <a:gd name="adj1" fmla="val -26087"/>
              <a:gd name="adj2" fmla="val 223791"/>
            </a:avLst>
          </a:prstGeom>
          <a:noFill/>
          <a:ln w="25400" cap="flat" cmpd="sng" algn="ctr">
            <a:solidFill>
              <a:srgbClr val="FF9100">
                <a:lumMod val="50000"/>
              </a:srgbClr>
            </a:solidFill>
            <a:prstDash val="solid"/>
            <a:tailEnd type="triangle"/>
          </a:ln>
          <a:effectLst/>
        </p:spPr>
      </p:cxnSp>
      <p:sp>
        <p:nvSpPr>
          <p:cNvPr id="19" name="TextBox 18">
            <a:extLst>
              <a:ext uri="{FF2B5EF4-FFF2-40B4-BE49-F238E27FC236}">
                <a16:creationId xmlns:a16="http://schemas.microsoft.com/office/drawing/2014/main" id="{A41E6079-C44A-45CF-9F99-127AEBA7A30E}"/>
              </a:ext>
            </a:extLst>
          </p:cNvPr>
          <p:cNvSpPr txBox="1"/>
          <p:nvPr/>
        </p:nvSpPr>
        <p:spPr>
          <a:xfrm>
            <a:off x="7065351" y="1699095"/>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Tasks</a:t>
            </a:r>
          </a:p>
        </p:txBody>
      </p:sp>
      <p:sp>
        <p:nvSpPr>
          <p:cNvPr id="20" name="TextBox 19">
            <a:extLst>
              <a:ext uri="{FF2B5EF4-FFF2-40B4-BE49-F238E27FC236}">
                <a16:creationId xmlns:a16="http://schemas.microsoft.com/office/drawing/2014/main" id="{E96E080C-0DE6-43A0-BD80-3895FEDAF0AA}"/>
              </a:ext>
            </a:extLst>
          </p:cNvPr>
          <p:cNvSpPr txBox="1"/>
          <p:nvPr/>
        </p:nvSpPr>
        <p:spPr>
          <a:xfrm>
            <a:off x="7482165" y="2417161"/>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Dataflow</a:t>
            </a:r>
          </a:p>
        </p:txBody>
      </p:sp>
      <p:cxnSp>
        <p:nvCxnSpPr>
          <p:cNvPr id="21" name="Elbow Connector 52">
            <a:extLst>
              <a:ext uri="{FF2B5EF4-FFF2-40B4-BE49-F238E27FC236}">
                <a16:creationId xmlns:a16="http://schemas.microsoft.com/office/drawing/2014/main" id="{F2018769-8BBD-4C11-8468-8BB2F83EB4DC}"/>
              </a:ext>
            </a:extLst>
          </p:cNvPr>
          <p:cNvCxnSpPr>
            <a:stCxn id="19" idx="1"/>
            <a:endCxn id="20" idx="1"/>
          </p:cNvCxnSpPr>
          <p:nvPr/>
        </p:nvCxnSpPr>
        <p:spPr>
          <a:xfrm rot="10800000" flipH="1" flipV="1">
            <a:off x="7065351" y="1883761"/>
            <a:ext cx="416814" cy="718066"/>
          </a:xfrm>
          <a:prstGeom prst="bentConnector3">
            <a:avLst>
              <a:gd name="adj1" fmla="val -54845"/>
            </a:avLst>
          </a:prstGeom>
          <a:noFill/>
          <a:ln w="25400" cap="flat" cmpd="sng" algn="ctr">
            <a:solidFill>
              <a:srgbClr val="FF9100">
                <a:lumMod val="50000"/>
              </a:srgbClr>
            </a:solidFill>
            <a:prstDash val="solid"/>
            <a:tailEnd type="triangle"/>
          </a:ln>
          <a:effectLst/>
        </p:spPr>
      </p:cxnSp>
      <p:sp>
        <p:nvSpPr>
          <p:cNvPr id="22" name="TextBox 21">
            <a:extLst>
              <a:ext uri="{FF2B5EF4-FFF2-40B4-BE49-F238E27FC236}">
                <a16:creationId xmlns:a16="http://schemas.microsoft.com/office/drawing/2014/main" id="{580C44F3-519F-4F75-BCEB-678D41683C4D}"/>
              </a:ext>
            </a:extLst>
          </p:cNvPr>
          <p:cNvSpPr txBox="1"/>
          <p:nvPr/>
        </p:nvSpPr>
        <p:spPr>
          <a:xfrm>
            <a:off x="7914277" y="2968887"/>
            <a:ext cx="2615887"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Precedence constraints</a:t>
            </a:r>
          </a:p>
        </p:txBody>
      </p:sp>
      <p:sp>
        <p:nvSpPr>
          <p:cNvPr id="23" name="TextBox 22">
            <a:extLst>
              <a:ext uri="{FF2B5EF4-FFF2-40B4-BE49-F238E27FC236}">
                <a16:creationId xmlns:a16="http://schemas.microsoft.com/office/drawing/2014/main" id="{434019F9-0CD4-4FDD-BB1D-1B392C2E55EB}"/>
              </a:ext>
            </a:extLst>
          </p:cNvPr>
          <p:cNvSpPr txBox="1"/>
          <p:nvPr/>
        </p:nvSpPr>
        <p:spPr>
          <a:xfrm>
            <a:off x="7914277" y="3520613"/>
            <a:ext cx="1930088"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Transformations</a:t>
            </a:r>
          </a:p>
        </p:txBody>
      </p:sp>
      <p:cxnSp>
        <p:nvCxnSpPr>
          <p:cNvPr id="24" name="Elbow Connector 55">
            <a:extLst>
              <a:ext uri="{FF2B5EF4-FFF2-40B4-BE49-F238E27FC236}">
                <a16:creationId xmlns:a16="http://schemas.microsoft.com/office/drawing/2014/main" id="{35B5AB06-9B0F-4CFE-BD44-ABABD75A3074}"/>
              </a:ext>
            </a:extLst>
          </p:cNvPr>
          <p:cNvCxnSpPr>
            <a:stCxn id="20" idx="1"/>
            <a:endCxn id="22" idx="1"/>
          </p:cNvCxnSpPr>
          <p:nvPr/>
        </p:nvCxnSpPr>
        <p:spPr>
          <a:xfrm rot="10800000" flipH="1" flipV="1">
            <a:off x="7482165" y="2601827"/>
            <a:ext cx="432112" cy="551726"/>
          </a:xfrm>
          <a:prstGeom prst="bentConnector3">
            <a:avLst>
              <a:gd name="adj1" fmla="val -52903"/>
            </a:avLst>
          </a:prstGeom>
          <a:noFill/>
          <a:ln w="25400" cap="flat" cmpd="sng" algn="ctr">
            <a:solidFill>
              <a:srgbClr val="FF9100">
                <a:lumMod val="50000"/>
              </a:srgbClr>
            </a:solidFill>
            <a:prstDash val="solid"/>
            <a:tailEnd type="triangle"/>
          </a:ln>
          <a:effectLst/>
        </p:spPr>
      </p:cxnSp>
      <p:cxnSp>
        <p:nvCxnSpPr>
          <p:cNvPr id="25" name="Elbow Connector 56">
            <a:extLst>
              <a:ext uri="{FF2B5EF4-FFF2-40B4-BE49-F238E27FC236}">
                <a16:creationId xmlns:a16="http://schemas.microsoft.com/office/drawing/2014/main" id="{131254F0-01A3-4132-BDF7-65CEDD9BCFB7}"/>
              </a:ext>
            </a:extLst>
          </p:cNvPr>
          <p:cNvCxnSpPr>
            <a:stCxn id="20" idx="1"/>
            <a:endCxn id="23" idx="1"/>
          </p:cNvCxnSpPr>
          <p:nvPr/>
        </p:nvCxnSpPr>
        <p:spPr>
          <a:xfrm rot="10800000" flipH="1" flipV="1">
            <a:off x="7482165" y="2601827"/>
            <a:ext cx="432112" cy="1103452"/>
          </a:xfrm>
          <a:prstGeom prst="bentConnector3">
            <a:avLst>
              <a:gd name="adj1" fmla="val -52903"/>
            </a:avLst>
          </a:prstGeom>
          <a:noFill/>
          <a:ln w="25400" cap="flat" cmpd="sng" algn="ctr">
            <a:solidFill>
              <a:srgbClr val="FF9100">
                <a:lumMod val="50000"/>
              </a:srgbClr>
            </a:solidFill>
            <a:prstDash val="solid"/>
            <a:tailEnd type="triangle"/>
          </a:ln>
          <a:effectLst/>
        </p:spPr>
      </p:cxnSp>
      <p:sp>
        <p:nvSpPr>
          <p:cNvPr id="26" name="TextBox 25">
            <a:extLst>
              <a:ext uri="{FF2B5EF4-FFF2-40B4-BE49-F238E27FC236}">
                <a16:creationId xmlns:a16="http://schemas.microsoft.com/office/drawing/2014/main" id="{B0BDB476-8E68-4438-81BE-545CCCA7A98E}"/>
              </a:ext>
            </a:extLst>
          </p:cNvPr>
          <p:cNvSpPr txBox="1"/>
          <p:nvPr/>
        </p:nvSpPr>
        <p:spPr>
          <a:xfrm>
            <a:off x="5526530" y="4284035"/>
            <a:ext cx="3657600" cy="2554545"/>
          </a:xfrm>
          <a:prstGeom prst="rect">
            <a:avLst/>
          </a:prstGeom>
          <a:noFill/>
        </p:spPr>
        <p:txBody>
          <a:bodyPr wrap="square" rtlCol="0">
            <a:spAutoFit/>
          </a:bodyPr>
          <a:lstStyle/>
          <a:p>
            <a:r>
              <a:rPr lang="en-US" sz="2000" dirty="0">
                <a:solidFill>
                  <a:schemeClr val="bg2">
                    <a:lumMod val="50000"/>
                  </a:schemeClr>
                </a:solidFill>
              </a:rPr>
              <a:t>You can also specify</a:t>
            </a:r>
          </a:p>
          <a:p>
            <a:pPr marL="285750" indent="-285750">
              <a:buFont typeface="Arial" panose="020B0604020202020204" pitchFamily="34" charset="0"/>
              <a:buChar char="•"/>
            </a:pPr>
            <a:r>
              <a:rPr lang="en-US" sz="2000" dirty="0">
                <a:solidFill>
                  <a:schemeClr val="bg2">
                    <a:lumMod val="50000"/>
                  </a:schemeClr>
                </a:solidFill>
              </a:rPr>
              <a:t>events</a:t>
            </a:r>
          </a:p>
          <a:p>
            <a:pPr marL="285750" indent="-285750">
              <a:buFont typeface="Arial" panose="020B0604020202020204" pitchFamily="34" charset="0"/>
              <a:buChar char="•"/>
            </a:pPr>
            <a:r>
              <a:rPr lang="en-US" sz="2000" dirty="0">
                <a:solidFill>
                  <a:schemeClr val="bg2">
                    <a:lumMod val="50000"/>
                  </a:schemeClr>
                </a:solidFill>
              </a:rPr>
              <a:t>log handlers</a:t>
            </a:r>
          </a:p>
          <a:p>
            <a:pPr marL="285750" indent="-285750">
              <a:buFont typeface="Arial" panose="020B0604020202020204" pitchFamily="34" charset="0"/>
              <a:buChar char="•"/>
            </a:pPr>
            <a:r>
              <a:rPr lang="en-US" sz="2000" dirty="0">
                <a:solidFill>
                  <a:schemeClr val="bg2">
                    <a:lumMod val="50000"/>
                  </a:schemeClr>
                </a:solidFill>
              </a:rPr>
              <a:t>variables</a:t>
            </a:r>
          </a:p>
          <a:p>
            <a:pPr marL="285750" indent="-285750">
              <a:buFont typeface="Arial" panose="020B0604020202020204" pitchFamily="34" charset="0"/>
              <a:buChar char="•"/>
            </a:pPr>
            <a:r>
              <a:rPr lang="en-US" sz="2000" dirty="0">
                <a:solidFill>
                  <a:schemeClr val="bg2">
                    <a:lumMod val="50000"/>
                  </a:schemeClr>
                </a:solidFill>
              </a:rPr>
              <a:t>parameters</a:t>
            </a:r>
          </a:p>
          <a:p>
            <a:pPr marL="285750" indent="-285750">
              <a:buFont typeface="Arial" panose="020B0604020202020204" pitchFamily="34" charset="0"/>
              <a:buChar char="•"/>
            </a:pPr>
            <a:r>
              <a:rPr lang="en-US" sz="2000" dirty="0">
                <a:solidFill>
                  <a:schemeClr val="bg2">
                    <a:lumMod val="50000"/>
                  </a:schemeClr>
                </a:solidFill>
              </a:rPr>
              <a:t>custom tasks</a:t>
            </a:r>
          </a:p>
          <a:p>
            <a:pPr marL="285750" indent="-285750">
              <a:buFont typeface="Arial" panose="020B0604020202020204" pitchFamily="34" charset="0"/>
              <a:buChar char="•"/>
            </a:pPr>
            <a:r>
              <a:rPr lang="en-US" sz="2000" dirty="0">
                <a:solidFill>
                  <a:schemeClr val="bg2">
                    <a:lumMod val="50000"/>
                  </a:schemeClr>
                </a:solidFill>
              </a:rPr>
              <a:t>script tasks/components</a:t>
            </a:r>
          </a:p>
          <a:p>
            <a:pPr marL="285750" indent="-285750">
              <a:buFont typeface="Arial" panose="020B0604020202020204" pitchFamily="34" charset="0"/>
              <a:buChar char="•"/>
            </a:pPr>
            <a:r>
              <a:rPr lang="en-US" sz="2000" dirty="0">
                <a:solidFill>
                  <a:schemeClr val="bg2">
                    <a:lumMod val="50000"/>
                  </a:schemeClr>
                </a:solidFill>
              </a:rPr>
              <a:t>…</a:t>
            </a:r>
          </a:p>
        </p:txBody>
      </p:sp>
    </p:spTree>
    <p:extLst>
      <p:ext uri="{BB962C8B-B14F-4D97-AF65-F5344CB8AC3E}">
        <p14:creationId xmlns:p14="http://schemas.microsoft.com/office/powerpoint/2010/main" val="33198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but also…</a:t>
            </a:r>
          </a:p>
        </p:txBody>
      </p:sp>
      <p:sp>
        <p:nvSpPr>
          <p:cNvPr id="4" name="Slide Number Placeholder 3">
            <a:extLst>
              <a:ext uri="{FF2B5EF4-FFF2-40B4-BE49-F238E27FC236}">
                <a16:creationId xmlns:a16="http://schemas.microsoft.com/office/drawing/2014/main" id="{35207BDE-D66D-4BA0-B850-05579E0C2C60}"/>
              </a:ext>
            </a:extLst>
          </p:cNvPr>
          <p:cNvSpPr>
            <a:spLocks noGrp="1"/>
          </p:cNvSpPr>
          <p:nvPr>
            <p:ph type="sldNum" sz="quarter" idx="12"/>
          </p:nvPr>
        </p:nvSpPr>
        <p:spPr/>
        <p:txBody>
          <a:bodyPr/>
          <a:lstStyle/>
          <a:p>
            <a:fld id="{D41FD555-2F82-9747-928C-A3E63261FF2A}" type="slidenum">
              <a:rPr lang="en-US" smtClean="0"/>
              <a:t>18</a:t>
            </a:fld>
            <a:endParaRPr lang="en-US"/>
          </a:p>
        </p:txBody>
      </p:sp>
      <p:pic>
        <p:nvPicPr>
          <p:cNvPr id="5" name="Picture 4">
            <a:extLst>
              <a:ext uri="{FF2B5EF4-FFF2-40B4-BE49-F238E27FC236}">
                <a16:creationId xmlns:a16="http://schemas.microsoft.com/office/drawing/2014/main" id="{0E7F874C-F333-4C90-B7EB-C8F6852C9239}"/>
              </a:ext>
            </a:extLst>
          </p:cNvPr>
          <p:cNvPicPr>
            <a:picLocks noChangeAspect="1"/>
          </p:cNvPicPr>
          <p:nvPr/>
        </p:nvPicPr>
        <p:blipFill rotWithShape="1">
          <a:blip r:embed="rId3"/>
          <a:srcRect t="2120"/>
          <a:stretch/>
        </p:blipFill>
        <p:spPr>
          <a:xfrm>
            <a:off x="205740" y="1561937"/>
            <a:ext cx="4830019" cy="2388197"/>
          </a:xfrm>
          <a:prstGeom prst="rect">
            <a:avLst/>
          </a:prstGeom>
        </p:spPr>
      </p:pic>
      <p:pic>
        <p:nvPicPr>
          <p:cNvPr id="6" name="Picture 5">
            <a:extLst>
              <a:ext uri="{FF2B5EF4-FFF2-40B4-BE49-F238E27FC236}">
                <a16:creationId xmlns:a16="http://schemas.microsoft.com/office/drawing/2014/main" id="{839AA704-D1C8-4EFE-B27A-25747D332160}"/>
              </a:ext>
            </a:extLst>
          </p:cNvPr>
          <p:cNvPicPr>
            <a:picLocks noChangeAspect="1"/>
          </p:cNvPicPr>
          <p:nvPr/>
        </p:nvPicPr>
        <p:blipFill>
          <a:blip r:embed="rId4"/>
          <a:stretch>
            <a:fillRect/>
          </a:stretch>
        </p:blipFill>
        <p:spPr>
          <a:xfrm>
            <a:off x="5358414" y="1561937"/>
            <a:ext cx="6685488" cy="4976974"/>
          </a:xfrm>
          <a:prstGeom prst="rect">
            <a:avLst/>
          </a:prstGeom>
        </p:spPr>
      </p:pic>
    </p:spTree>
    <p:extLst>
      <p:ext uri="{BB962C8B-B14F-4D97-AF65-F5344CB8AC3E}">
        <p14:creationId xmlns:p14="http://schemas.microsoft.com/office/powerpoint/2010/main" val="2098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0E89D-EA83-4AD8-86E6-AC9C0EDC9DF8}"/>
              </a:ext>
            </a:extLst>
          </p:cNvPr>
          <p:cNvSpPr>
            <a:spLocks noGrp="1"/>
          </p:cNvSpPr>
          <p:nvPr>
            <p:ph type="title"/>
          </p:nvPr>
        </p:nvSpPr>
        <p:spPr/>
        <p:txBody>
          <a:bodyPr/>
          <a:lstStyle/>
          <a:p>
            <a:r>
              <a:rPr lang="en-US" dirty="0"/>
              <a:t>how do we use Biml?</a:t>
            </a:r>
          </a:p>
        </p:txBody>
      </p:sp>
      <p:sp>
        <p:nvSpPr>
          <p:cNvPr id="4" name="Slide Number Placeholder 3">
            <a:extLst>
              <a:ext uri="{FF2B5EF4-FFF2-40B4-BE49-F238E27FC236}">
                <a16:creationId xmlns:a16="http://schemas.microsoft.com/office/drawing/2014/main" id="{9716804E-00CB-4D76-961C-C349C555C4AE}"/>
              </a:ext>
            </a:extLst>
          </p:cNvPr>
          <p:cNvSpPr>
            <a:spLocks noGrp="1"/>
          </p:cNvSpPr>
          <p:nvPr>
            <p:ph type="sldNum" sz="quarter" idx="12"/>
          </p:nvPr>
        </p:nvSpPr>
        <p:spPr/>
        <p:txBody>
          <a:bodyPr/>
          <a:lstStyle/>
          <a:p>
            <a:fld id="{D41FD555-2F82-9747-928C-A3E63261FF2A}" type="slidenum">
              <a:rPr lang="en-US" smtClean="0"/>
              <a:t>19</a:t>
            </a:fld>
            <a:endParaRPr lang="en-US"/>
          </a:p>
        </p:txBody>
      </p:sp>
      <p:pic>
        <p:nvPicPr>
          <p:cNvPr id="5" name="Picture 4">
            <a:extLst>
              <a:ext uri="{FF2B5EF4-FFF2-40B4-BE49-F238E27FC236}">
                <a16:creationId xmlns:a16="http://schemas.microsoft.com/office/drawing/2014/main" id="{2CD8653D-BC18-4FD4-9796-D0E3106075F5}"/>
              </a:ext>
            </a:extLst>
          </p:cNvPr>
          <p:cNvPicPr>
            <a:picLocks/>
          </p:cNvPicPr>
          <p:nvPr/>
        </p:nvPicPr>
        <p:blipFill>
          <a:blip r:embed="rId3"/>
          <a:stretch>
            <a:fillRect/>
          </a:stretch>
        </p:blipFill>
        <p:spPr>
          <a:xfrm>
            <a:off x="0" y="2319867"/>
            <a:ext cx="12192000" cy="4538133"/>
          </a:xfrm>
          <a:prstGeom prst="rect">
            <a:avLst/>
          </a:prstGeom>
        </p:spPr>
      </p:pic>
      <p:pic>
        <p:nvPicPr>
          <p:cNvPr id="6" name="Picture 5">
            <a:extLst>
              <a:ext uri="{FF2B5EF4-FFF2-40B4-BE49-F238E27FC236}">
                <a16:creationId xmlns:a16="http://schemas.microsoft.com/office/drawing/2014/main" id="{110B4C48-B756-497F-A12A-92E9465BCCBD}"/>
              </a:ext>
            </a:extLst>
          </p:cNvPr>
          <p:cNvPicPr>
            <a:picLocks noChangeAspect="1"/>
          </p:cNvPicPr>
          <p:nvPr/>
        </p:nvPicPr>
        <p:blipFill>
          <a:blip r:embed="rId4"/>
          <a:stretch>
            <a:fillRect/>
          </a:stretch>
        </p:blipFill>
        <p:spPr>
          <a:xfrm>
            <a:off x="7020516" y="673545"/>
            <a:ext cx="3238781" cy="708721"/>
          </a:xfrm>
          <a:prstGeom prst="rect">
            <a:avLst/>
          </a:prstGeom>
        </p:spPr>
      </p:pic>
    </p:spTree>
    <p:extLst>
      <p:ext uri="{BB962C8B-B14F-4D97-AF65-F5344CB8AC3E}">
        <p14:creationId xmlns:p14="http://schemas.microsoft.com/office/powerpoint/2010/main" val="16915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1151"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8" name="Rectangle 7"/>
          <p:cNvSpPr>
            <a:spLocks/>
          </p:cNvSpPr>
          <p:nvPr/>
        </p:nvSpPr>
        <p:spPr>
          <a:xfrm>
            <a:off x="1187784" y="1795897"/>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endParaRPr lang="en-US" sz="1600" dirty="0">
              <a:solidFill>
                <a:srgbClr val="505050"/>
              </a:solidFill>
              <a:latin typeface="+mj-lt"/>
              <a:ea typeface="SimSun"/>
            </a:endParaRPr>
          </a:p>
        </p:txBody>
      </p:sp>
      <p:grpSp>
        <p:nvGrpSpPr>
          <p:cNvPr id="5" name="Group 4"/>
          <p:cNvGrpSpPr/>
          <p:nvPr/>
        </p:nvGrpSpPr>
        <p:grpSpPr>
          <a:xfrm>
            <a:off x="7379113" y="1795897"/>
            <a:ext cx="2725773" cy="1821970"/>
            <a:chOff x="7379113" y="1795897"/>
            <a:chExt cx="2725773" cy="1821970"/>
          </a:xfrm>
        </p:grpSpPr>
        <p:sp>
          <p:nvSpPr>
            <p:cNvPr id="9" name="Rectangle 8"/>
            <p:cNvSpPr>
              <a:spLocks/>
            </p:cNvSpPr>
            <p:nvPr/>
          </p:nvSpPr>
          <p:spPr>
            <a:xfrm>
              <a:off x="7379113" y="1795897"/>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endParaRPr lang="en-US" sz="1600" dirty="0">
                <a:solidFill>
                  <a:srgbClr val="505050"/>
                </a:solidFill>
                <a:latin typeface="+mj-lt"/>
                <a:ea typeface="SimSun"/>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0613" y="2170435"/>
              <a:ext cx="1882771" cy="1073179"/>
            </a:xfrm>
            <a:prstGeom prst="rect">
              <a:avLst/>
            </a:prstGeom>
          </p:spPr>
        </p:pic>
      </p:grpSp>
      <p:grpSp>
        <p:nvGrpSpPr>
          <p:cNvPr id="12" name="Group 11"/>
          <p:cNvGrpSpPr/>
          <p:nvPr/>
        </p:nvGrpSpPr>
        <p:grpSpPr>
          <a:xfrm>
            <a:off x="1187784" y="3723076"/>
            <a:ext cx="2725773" cy="1821970"/>
            <a:chOff x="1187784" y="3723076"/>
            <a:chExt cx="2725773" cy="1821970"/>
          </a:xfrm>
        </p:grpSpPr>
        <p:sp>
          <p:nvSpPr>
            <p:cNvPr id="10" name="Rectangle 9"/>
            <p:cNvSpPr>
              <a:spLocks/>
            </p:cNvSpPr>
            <p:nvPr/>
          </p:nvSpPr>
          <p:spPr>
            <a:xfrm>
              <a:off x="1187784" y="3723076"/>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endParaRPr lang="en-US" sz="1600" dirty="0">
                <a:solidFill>
                  <a:srgbClr val="505050"/>
                </a:solidFill>
                <a:latin typeface="+mj-lt"/>
                <a:ea typeface="SimSun"/>
              </a:endParaRP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7262" y="4017554"/>
              <a:ext cx="2133600" cy="1266825"/>
            </a:xfrm>
            <a:prstGeom prst="rect">
              <a:avLst/>
            </a:prstGeom>
          </p:spPr>
        </p:pic>
      </p:grpSp>
      <p:grpSp>
        <p:nvGrpSpPr>
          <p:cNvPr id="13" name="Group 12"/>
          <p:cNvGrpSpPr/>
          <p:nvPr/>
        </p:nvGrpSpPr>
        <p:grpSpPr>
          <a:xfrm>
            <a:off x="4283449" y="3723076"/>
            <a:ext cx="2725773" cy="1821970"/>
            <a:chOff x="4283449" y="3723076"/>
            <a:chExt cx="2725773" cy="1821970"/>
          </a:xfrm>
        </p:grpSpPr>
        <p:sp>
          <p:nvSpPr>
            <p:cNvPr id="11" name="Rectangle 10"/>
            <p:cNvSpPr>
              <a:spLocks/>
            </p:cNvSpPr>
            <p:nvPr/>
          </p:nvSpPr>
          <p:spPr>
            <a:xfrm>
              <a:off x="4283449" y="3723076"/>
              <a:ext cx="2725773" cy="1821970"/>
            </a:xfrm>
            <a:prstGeom prst="rect">
              <a:avLst/>
            </a:prstGeom>
            <a:noFill/>
            <a:ln w="25400" cap="flat" cmpd="sng" algn="ctr">
              <a:solidFill>
                <a:srgbClr val="000000">
                  <a:lumMod val="60000"/>
                  <a:lumOff val="40000"/>
                </a:srgbClr>
              </a:solidFill>
              <a:prstDash val="solid"/>
            </a:ln>
            <a:effectLst/>
          </p:spPr>
          <p:txBody>
            <a:bodyPr lIns="182880" tIns="146304" rIns="0" bIns="146304" rtlCol="0" anchor="t" anchorCtr="0"/>
            <a:lstStyle/>
            <a:p>
              <a:r>
                <a:rPr lang="en-US" sz="2000" dirty="0">
                  <a:solidFill>
                    <a:srgbClr val="505050"/>
                  </a:solidFill>
                  <a:latin typeface="+mj-lt"/>
                  <a:ea typeface="SimSun"/>
                </a:rPr>
                <a:t>      SQLKover.com</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53228" y="4268520"/>
              <a:ext cx="1586213" cy="1131736"/>
            </a:xfrm>
            <a:prstGeom prst="rect">
              <a:avLst/>
            </a:prstGeom>
          </p:spPr>
        </p:pic>
      </p:grpSp>
      <p:grpSp>
        <p:nvGrpSpPr>
          <p:cNvPr id="21" name="Group 20"/>
          <p:cNvGrpSpPr/>
          <p:nvPr/>
        </p:nvGrpSpPr>
        <p:grpSpPr>
          <a:xfrm>
            <a:off x="7379113" y="3723076"/>
            <a:ext cx="2725773" cy="1821970"/>
            <a:chOff x="7379113" y="3723076"/>
            <a:chExt cx="2725773" cy="1821970"/>
          </a:xfrm>
        </p:grpSpPr>
        <p:sp>
          <p:nvSpPr>
            <p:cNvPr id="14" name="Rectangle 13"/>
            <p:cNvSpPr>
              <a:spLocks/>
            </p:cNvSpPr>
            <p:nvPr/>
          </p:nvSpPr>
          <p:spPr>
            <a:xfrm>
              <a:off x="7379113" y="3723076"/>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pPr algn="ctr"/>
              <a:r>
                <a:rPr lang="en-US" sz="2000" dirty="0">
                  <a:solidFill>
                    <a:srgbClr val="505050"/>
                  </a:solidFill>
                  <a:latin typeface="+mj-lt"/>
                  <a:ea typeface="SimSun"/>
                </a:rPr>
                <a:t>@Ko_Ver</a:t>
              </a:r>
            </a:p>
          </p:txBody>
        </p:sp>
        <p:pic>
          <p:nvPicPr>
            <p:cNvPr id="20" name="Picture 19"/>
            <p:cNvPicPr>
              <a:picLocks noChangeAspect="1"/>
            </p:cNvPicPr>
            <p:nvPr/>
          </p:nvPicPr>
          <p:blipFill>
            <a:blip r:embed="rId10"/>
            <a:stretch>
              <a:fillRect/>
            </a:stretch>
          </p:blipFill>
          <p:spPr>
            <a:xfrm>
              <a:off x="8122715" y="4268520"/>
              <a:ext cx="1238566" cy="1067730"/>
            </a:xfrm>
            <a:prstGeom prst="rect">
              <a:avLst/>
            </a:prstGeom>
          </p:spPr>
        </p:pic>
      </p:grpSp>
      <p:grpSp>
        <p:nvGrpSpPr>
          <p:cNvPr id="3" name="Group 2"/>
          <p:cNvGrpSpPr/>
          <p:nvPr/>
        </p:nvGrpSpPr>
        <p:grpSpPr>
          <a:xfrm>
            <a:off x="4283449" y="1795897"/>
            <a:ext cx="2725773" cy="1821970"/>
            <a:chOff x="4283449" y="1795897"/>
            <a:chExt cx="2725773" cy="1821970"/>
          </a:xfrm>
        </p:grpSpPr>
        <p:sp>
          <p:nvSpPr>
            <p:cNvPr id="7" name="Rectangle 6"/>
            <p:cNvSpPr>
              <a:spLocks/>
            </p:cNvSpPr>
            <p:nvPr/>
          </p:nvSpPr>
          <p:spPr>
            <a:xfrm>
              <a:off x="4283449" y="1795897"/>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pPr algn="ctr"/>
              <a:endParaRPr lang="en-US" sz="2000" dirty="0">
                <a:solidFill>
                  <a:srgbClr val="505050"/>
                </a:solidFill>
                <a:latin typeface="+mj-lt"/>
                <a:ea typeface="SimSun"/>
              </a:endParaRPr>
            </a:p>
          </p:txBody>
        </p:sp>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01807" y="2245109"/>
              <a:ext cx="2289053" cy="923546"/>
            </a:xfrm>
            <a:prstGeom prst="rect">
              <a:avLst/>
            </a:prstGeom>
          </p:spPr>
        </p:pic>
      </p:grpSp>
      <p:pic>
        <p:nvPicPr>
          <p:cNvPr id="16" name="Picture 15">
            <a:extLst>
              <a:ext uri="{FF2B5EF4-FFF2-40B4-BE49-F238E27FC236}">
                <a16:creationId xmlns:a16="http://schemas.microsoft.com/office/drawing/2014/main" id="{BFE95671-4A45-454E-8DD4-2A68C32695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5641" y="2245109"/>
            <a:ext cx="2576841" cy="1004763"/>
          </a:xfrm>
          <a:prstGeom prst="rect">
            <a:avLst/>
          </a:prstGeom>
        </p:spPr>
      </p:pic>
      <p:sp>
        <p:nvSpPr>
          <p:cNvPr id="24" name="Title 23">
            <a:extLst>
              <a:ext uri="{FF2B5EF4-FFF2-40B4-BE49-F238E27FC236}">
                <a16:creationId xmlns:a16="http://schemas.microsoft.com/office/drawing/2014/main" id="{0F1D43EC-8A90-4265-B912-DA1E931D8C80}"/>
              </a:ext>
            </a:extLst>
          </p:cNvPr>
          <p:cNvSpPr>
            <a:spLocks noGrp="1"/>
          </p:cNvSpPr>
          <p:nvPr>
            <p:ph type="title"/>
          </p:nvPr>
        </p:nvSpPr>
        <p:spPr/>
        <p:txBody>
          <a:bodyPr/>
          <a:lstStyle/>
          <a:p>
            <a:r>
              <a:rPr lang="en-US" dirty="0"/>
              <a:t>about</a:t>
            </a:r>
            <a:endParaRPr lang="LID4096" dirty="0"/>
          </a:p>
        </p:txBody>
      </p:sp>
      <p:pic>
        <p:nvPicPr>
          <p:cNvPr id="4" name="Picture 3">
            <a:extLst>
              <a:ext uri="{FF2B5EF4-FFF2-40B4-BE49-F238E27FC236}">
                <a16:creationId xmlns:a16="http://schemas.microsoft.com/office/drawing/2014/main" id="{30BB952D-4684-4A6B-B64B-254A6564F182}"/>
              </a:ext>
            </a:extLst>
          </p:cNvPr>
          <p:cNvPicPr>
            <a:picLocks noChangeAspect="1"/>
          </p:cNvPicPr>
          <p:nvPr/>
        </p:nvPicPr>
        <p:blipFill>
          <a:blip r:embed="rId13"/>
          <a:stretch>
            <a:fillRect/>
          </a:stretch>
        </p:blipFill>
        <p:spPr>
          <a:xfrm>
            <a:off x="10701442" y="365125"/>
            <a:ext cx="984716" cy="1312954"/>
          </a:xfrm>
          <a:prstGeom prst="rect">
            <a:avLst/>
          </a:prstGeom>
        </p:spPr>
      </p:pic>
      <p:pic>
        <p:nvPicPr>
          <p:cNvPr id="6" name="Picture 5">
            <a:extLst>
              <a:ext uri="{FF2B5EF4-FFF2-40B4-BE49-F238E27FC236}">
                <a16:creationId xmlns:a16="http://schemas.microsoft.com/office/drawing/2014/main" id="{7E69AA70-F502-4505-9264-3C79A4D6146D}"/>
              </a:ext>
            </a:extLst>
          </p:cNvPr>
          <p:cNvPicPr>
            <a:picLocks noChangeAspect="1"/>
          </p:cNvPicPr>
          <p:nvPr/>
        </p:nvPicPr>
        <p:blipFill>
          <a:blip r:embed="rId14"/>
          <a:stretch>
            <a:fillRect/>
          </a:stretch>
        </p:blipFill>
        <p:spPr>
          <a:xfrm>
            <a:off x="7598899" y="2053428"/>
            <a:ext cx="2286198" cy="1196444"/>
          </a:xfrm>
          <a:prstGeom prst="rect">
            <a:avLst/>
          </a:prstGeom>
        </p:spPr>
      </p:pic>
    </p:spTree>
    <p:extLst>
      <p:ext uri="{BB962C8B-B14F-4D97-AF65-F5344CB8AC3E}">
        <p14:creationId xmlns:p14="http://schemas.microsoft.com/office/powerpoint/2010/main" val="416968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Afbeeldingsresultaat voor the mist">
            <a:extLst>
              <a:ext uri="{FF2B5EF4-FFF2-40B4-BE49-F238E27FC236}">
                <a16:creationId xmlns:a16="http://schemas.microsoft.com/office/drawing/2014/main" id="{73F96E12-B462-4DFB-AD8E-2442C7919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5914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F5289FB-84EA-437A-A6BE-30DB935554C3}"/>
              </a:ext>
            </a:extLst>
          </p:cNvPr>
          <p:cNvPicPr>
            <a:picLocks noChangeAspect="1"/>
          </p:cNvPicPr>
          <p:nvPr/>
        </p:nvPicPr>
        <p:blipFill>
          <a:blip r:embed="rId4"/>
          <a:stretch>
            <a:fillRect/>
          </a:stretch>
        </p:blipFill>
        <p:spPr>
          <a:xfrm>
            <a:off x="7014013" y="5945504"/>
            <a:ext cx="4657392" cy="1047913"/>
          </a:xfrm>
          <a:prstGeom prst="rect">
            <a:avLst/>
          </a:prstGeom>
        </p:spPr>
      </p:pic>
      <p:sp>
        <p:nvSpPr>
          <p:cNvPr id="2" name="Title 1">
            <a:extLst>
              <a:ext uri="{FF2B5EF4-FFF2-40B4-BE49-F238E27FC236}">
                <a16:creationId xmlns:a16="http://schemas.microsoft.com/office/drawing/2014/main" id="{1A1404C9-C830-4CD8-BEB5-BDAFE20EADD0}"/>
              </a:ext>
            </a:extLst>
          </p:cNvPr>
          <p:cNvSpPr>
            <a:spLocks noGrp="1"/>
          </p:cNvSpPr>
          <p:nvPr>
            <p:ph type="title"/>
          </p:nvPr>
        </p:nvSpPr>
        <p:spPr/>
        <p:txBody>
          <a:bodyPr>
            <a:normAutofit/>
          </a:bodyPr>
          <a:lstStyle/>
          <a:p>
            <a:r>
              <a:rPr lang="en-US" sz="7200" b="1" dirty="0">
                <a:solidFill>
                  <a:schemeClr val="bg1"/>
                </a:solidFill>
              </a:rPr>
              <a:t>how do we use Biml?</a:t>
            </a:r>
          </a:p>
        </p:txBody>
      </p:sp>
      <p:sp>
        <p:nvSpPr>
          <p:cNvPr id="4" name="Slide Number Placeholder 3">
            <a:extLst>
              <a:ext uri="{FF2B5EF4-FFF2-40B4-BE49-F238E27FC236}">
                <a16:creationId xmlns:a16="http://schemas.microsoft.com/office/drawing/2014/main" id="{69EE6BB5-3190-473F-B925-268502D0AA1C}"/>
              </a:ext>
            </a:extLst>
          </p:cNvPr>
          <p:cNvSpPr>
            <a:spLocks noGrp="1"/>
          </p:cNvSpPr>
          <p:nvPr>
            <p:ph type="sldNum" sz="quarter" idx="12"/>
          </p:nvPr>
        </p:nvSpPr>
        <p:spPr/>
        <p:txBody>
          <a:bodyPr/>
          <a:lstStyle/>
          <a:p>
            <a:fld id="{D41FD555-2F82-9747-928C-A3E63261FF2A}" type="slidenum">
              <a:rPr lang="en-US" smtClean="0"/>
              <a:t>20</a:t>
            </a:fld>
            <a:endParaRPr lang="en-US"/>
          </a:p>
        </p:txBody>
      </p:sp>
    </p:spTree>
    <p:extLst>
      <p:ext uri="{BB962C8B-B14F-4D97-AF65-F5344CB8AC3E}">
        <p14:creationId xmlns:p14="http://schemas.microsoft.com/office/powerpoint/2010/main" val="42180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2B9157-D856-4993-8794-16E0A10946F7}"/>
              </a:ext>
            </a:extLst>
          </p:cNvPr>
          <p:cNvPicPr>
            <a:picLocks noChangeAspect="1"/>
          </p:cNvPicPr>
          <p:nvPr/>
        </p:nvPicPr>
        <p:blipFill>
          <a:blip r:embed="rId3"/>
          <a:stretch>
            <a:fillRect/>
          </a:stretch>
        </p:blipFill>
        <p:spPr>
          <a:xfrm>
            <a:off x="0" y="15974"/>
            <a:ext cx="7620000" cy="5087606"/>
          </a:xfrm>
          <a:prstGeom prst="rect">
            <a:avLst/>
          </a:prstGeom>
        </p:spPr>
      </p:pic>
      <p:sp>
        <p:nvSpPr>
          <p:cNvPr id="2" name="Title 1">
            <a:extLst>
              <a:ext uri="{FF2B5EF4-FFF2-40B4-BE49-F238E27FC236}">
                <a16:creationId xmlns:a16="http://schemas.microsoft.com/office/drawing/2014/main" id="{F88E50FC-9510-441D-8ABF-B16BA7776FF6}"/>
              </a:ext>
            </a:extLst>
          </p:cNvPr>
          <p:cNvSpPr>
            <a:spLocks noGrp="1"/>
          </p:cNvSpPr>
          <p:nvPr>
            <p:ph type="title"/>
          </p:nvPr>
        </p:nvSpPr>
        <p:spPr>
          <a:xfrm>
            <a:off x="6805246" y="99580"/>
            <a:ext cx="5011616" cy="1014873"/>
          </a:xfrm>
        </p:spPr>
        <p:txBody>
          <a:bodyPr/>
          <a:lstStyle/>
          <a:p>
            <a:r>
              <a:rPr lang="en-US" dirty="0"/>
              <a:t>how do we use Biml?</a:t>
            </a:r>
          </a:p>
        </p:txBody>
      </p:sp>
      <p:sp>
        <p:nvSpPr>
          <p:cNvPr id="4" name="Slide Number Placeholder 3">
            <a:extLst>
              <a:ext uri="{FF2B5EF4-FFF2-40B4-BE49-F238E27FC236}">
                <a16:creationId xmlns:a16="http://schemas.microsoft.com/office/drawing/2014/main" id="{48D65139-6A3B-42A1-9330-E52CBB7E6011}"/>
              </a:ext>
            </a:extLst>
          </p:cNvPr>
          <p:cNvSpPr>
            <a:spLocks noGrp="1"/>
          </p:cNvSpPr>
          <p:nvPr>
            <p:ph type="sldNum" sz="quarter" idx="12"/>
          </p:nvPr>
        </p:nvSpPr>
        <p:spPr/>
        <p:txBody>
          <a:bodyPr/>
          <a:lstStyle/>
          <a:p>
            <a:fld id="{D41FD555-2F82-9747-928C-A3E63261FF2A}" type="slidenum">
              <a:rPr lang="en-US" smtClean="0"/>
              <a:t>21</a:t>
            </a:fld>
            <a:endParaRPr lang="en-US"/>
          </a:p>
        </p:txBody>
      </p:sp>
      <p:pic>
        <p:nvPicPr>
          <p:cNvPr id="5" name="Picture 4">
            <a:extLst>
              <a:ext uri="{FF2B5EF4-FFF2-40B4-BE49-F238E27FC236}">
                <a16:creationId xmlns:a16="http://schemas.microsoft.com/office/drawing/2014/main" id="{4618539E-8933-4E87-9EF6-338FF6AD984E}"/>
              </a:ext>
            </a:extLst>
          </p:cNvPr>
          <p:cNvPicPr>
            <a:picLocks noChangeAspect="1"/>
          </p:cNvPicPr>
          <p:nvPr/>
        </p:nvPicPr>
        <p:blipFill>
          <a:blip r:embed="rId4"/>
          <a:stretch>
            <a:fillRect/>
          </a:stretch>
        </p:blipFill>
        <p:spPr>
          <a:xfrm>
            <a:off x="198893" y="4920143"/>
            <a:ext cx="4657392" cy="1047913"/>
          </a:xfrm>
          <a:prstGeom prst="rect">
            <a:avLst/>
          </a:prstGeom>
        </p:spPr>
      </p:pic>
      <p:pic>
        <p:nvPicPr>
          <p:cNvPr id="7" name="Picture 6">
            <a:extLst>
              <a:ext uri="{FF2B5EF4-FFF2-40B4-BE49-F238E27FC236}">
                <a16:creationId xmlns:a16="http://schemas.microsoft.com/office/drawing/2014/main" id="{8391A96A-855C-44D4-8F01-4189AD128E34}"/>
              </a:ext>
            </a:extLst>
          </p:cNvPr>
          <p:cNvPicPr>
            <a:picLocks noChangeAspect="1"/>
          </p:cNvPicPr>
          <p:nvPr/>
        </p:nvPicPr>
        <p:blipFill>
          <a:blip r:embed="rId5"/>
          <a:stretch>
            <a:fillRect/>
          </a:stretch>
        </p:blipFill>
        <p:spPr>
          <a:xfrm>
            <a:off x="5275385" y="2231471"/>
            <a:ext cx="6916615" cy="4626530"/>
          </a:xfrm>
          <a:prstGeom prst="rect">
            <a:avLst/>
          </a:prstGeom>
        </p:spPr>
      </p:pic>
    </p:spTree>
    <p:extLst>
      <p:ext uri="{BB962C8B-B14F-4D97-AF65-F5344CB8AC3E}">
        <p14:creationId xmlns:p14="http://schemas.microsoft.com/office/powerpoint/2010/main" val="89397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F9370E-F040-4DE8-8C9C-276AA793DB8C}"/>
              </a:ext>
            </a:extLst>
          </p:cNvPr>
          <p:cNvPicPr>
            <a:picLocks/>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D34A1DE-C05C-4070-878E-47114B87C208}"/>
              </a:ext>
            </a:extLst>
          </p:cNvPr>
          <p:cNvSpPr>
            <a:spLocks noGrp="1"/>
          </p:cNvSpPr>
          <p:nvPr>
            <p:ph type="title"/>
          </p:nvPr>
        </p:nvSpPr>
        <p:spPr>
          <a:xfrm>
            <a:off x="4671646" y="3190386"/>
            <a:ext cx="6465277" cy="1325563"/>
          </a:xfrm>
        </p:spPr>
        <p:txBody>
          <a:bodyPr/>
          <a:lstStyle/>
          <a:p>
            <a:r>
              <a:rPr lang="en-US" dirty="0"/>
              <a:t>how do we use Biml?</a:t>
            </a:r>
          </a:p>
        </p:txBody>
      </p:sp>
      <p:sp>
        <p:nvSpPr>
          <p:cNvPr id="4" name="Slide Number Placeholder 3">
            <a:extLst>
              <a:ext uri="{FF2B5EF4-FFF2-40B4-BE49-F238E27FC236}">
                <a16:creationId xmlns:a16="http://schemas.microsoft.com/office/drawing/2014/main" id="{80D6C90E-B824-4FD0-AED9-A4FF781B81CA}"/>
              </a:ext>
            </a:extLst>
          </p:cNvPr>
          <p:cNvSpPr>
            <a:spLocks noGrp="1"/>
          </p:cNvSpPr>
          <p:nvPr>
            <p:ph type="sldNum" sz="quarter" idx="12"/>
          </p:nvPr>
        </p:nvSpPr>
        <p:spPr/>
        <p:txBody>
          <a:bodyPr/>
          <a:lstStyle/>
          <a:p>
            <a:fld id="{D41FD555-2F82-9747-928C-A3E63261FF2A}" type="slidenum">
              <a:rPr lang="en-US" smtClean="0"/>
              <a:t>22</a:t>
            </a:fld>
            <a:endParaRPr lang="en-US"/>
          </a:p>
        </p:txBody>
      </p:sp>
      <p:pic>
        <p:nvPicPr>
          <p:cNvPr id="5" name="Picture 4">
            <a:extLst>
              <a:ext uri="{FF2B5EF4-FFF2-40B4-BE49-F238E27FC236}">
                <a16:creationId xmlns:a16="http://schemas.microsoft.com/office/drawing/2014/main" id="{C10CF5DB-C647-4DE1-A8E6-6576F03D075F}"/>
              </a:ext>
            </a:extLst>
          </p:cNvPr>
          <p:cNvPicPr>
            <a:picLocks noChangeAspect="1"/>
          </p:cNvPicPr>
          <p:nvPr/>
        </p:nvPicPr>
        <p:blipFill>
          <a:blip r:embed="rId4"/>
          <a:stretch>
            <a:fillRect/>
          </a:stretch>
        </p:blipFill>
        <p:spPr>
          <a:xfrm>
            <a:off x="4671646" y="4381254"/>
            <a:ext cx="3738312" cy="741729"/>
          </a:xfrm>
          <a:prstGeom prst="rect">
            <a:avLst/>
          </a:prstGeom>
        </p:spPr>
      </p:pic>
    </p:spTree>
    <p:extLst>
      <p:ext uri="{BB962C8B-B14F-4D97-AF65-F5344CB8AC3E}">
        <p14:creationId xmlns:p14="http://schemas.microsoft.com/office/powerpoint/2010/main" val="275015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3178A5-2C11-4538-95B0-1D1EE50CA8DC}"/>
              </a:ext>
            </a:extLst>
          </p:cNvPr>
          <p:cNvPicPr>
            <a:picLocks/>
          </p:cNvPicPr>
          <p:nvPr/>
        </p:nvPicPr>
        <p:blipFill>
          <a:blip r:embed="rId3"/>
          <a:stretch>
            <a:fillRect/>
          </a:stretch>
        </p:blipFill>
        <p:spPr>
          <a:xfrm>
            <a:off x="0" y="0"/>
            <a:ext cx="12189930" cy="6858000"/>
          </a:xfrm>
          <a:prstGeom prst="rect">
            <a:avLst/>
          </a:prstGeom>
        </p:spPr>
      </p:pic>
      <p:sp>
        <p:nvSpPr>
          <p:cNvPr id="4" name="Slide Number Placeholder 3">
            <a:extLst>
              <a:ext uri="{FF2B5EF4-FFF2-40B4-BE49-F238E27FC236}">
                <a16:creationId xmlns:a16="http://schemas.microsoft.com/office/drawing/2014/main" id="{BD7BA821-4E6A-4BAF-BEE6-67C31B286CF2}"/>
              </a:ext>
            </a:extLst>
          </p:cNvPr>
          <p:cNvSpPr>
            <a:spLocks noGrp="1"/>
          </p:cNvSpPr>
          <p:nvPr>
            <p:ph type="sldNum" sz="quarter" idx="12"/>
          </p:nvPr>
        </p:nvSpPr>
        <p:spPr/>
        <p:txBody>
          <a:bodyPr/>
          <a:lstStyle/>
          <a:p>
            <a:fld id="{D41FD555-2F82-9747-928C-A3E63261FF2A}" type="slidenum">
              <a:rPr lang="en-US" smtClean="0"/>
              <a:t>23</a:t>
            </a:fld>
            <a:endParaRPr lang="en-US"/>
          </a:p>
        </p:txBody>
      </p:sp>
    </p:spTree>
    <p:extLst>
      <p:ext uri="{BB962C8B-B14F-4D97-AF65-F5344CB8AC3E}">
        <p14:creationId xmlns:p14="http://schemas.microsoft.com/office/powerpoint/2010/main" val="291911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1A9384B-EC9C-445B-93A5-ED9E0ED15F95}"/>
              </a:ext>
            </a:extLst>
          </p:cNvPr>
          <p:cNvPicPr>
            <a:picLocks noGrp="1"/>
          </p:cNvPicPr>
          <p:nvPr>
            <p:ph idx="1"/>
          </p:nvPr>
        </p:nvPicPr>
        <p:blipFill>
          <a:blip r:embed="rId3"/>
          <a:stretch>
            <a:fillRect/>
          </a:stretch>
        </p:blipFill>
        <p:spPr>
          <a:xfrm>
            <a:off x="-2" y="11726"/>
            <a:ext cx="12192001" cy="6846274"/>
          </a:xfrm>
        </p:spPr>
      </p:pic>
    </p:spTree>
    <p:extLst>
      <p:ext uri="{BB962C8B-B14F-4D97-AF65-F5344CB8AC3E}">
        <p14:creationId xmlns:p14="http://schemas.microsoft.com/office/powerpoint/2010/main" val="35666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F86B1B-B473-496F-8C55-772E009473FB}"/>
              </a:ext>
            </a:extLst>
          </p:cNvPr>
          <p:cNvSpPr>
            <a:spLocks noGrp="1"/>
          </p:cNvSpPr>
          <p:nvPr>
            <p:ph type="sldNum" sz="quarter" idx="12"/>
          </p:nvPr>
        </p:nvSpPr>
        <p:spPr>
          <a:xfrm>
            <a:off x="838200" y="6356349"/>
            <a:ext cx="2743200" cy="365125"/>
          </a:xfrm>
        </p:spPr>
        <p:txBody>
          <a:bodyPr/>
          <a:lstStyle/>
          <a:p>
            <a:fld id="{D41FD555-2F82-9747-928C-A3E63261FF2A}" type="slidenum">
              <a:rPr lang="en-US" smtClean="0"/>
              <a:t>25</a:t>
            </a:fld>
            <a:endParaRPr lang="en-US"/>
          </a:p>
        </p:txBody>
      </p:sp>
      <p:pic>
        <p:nvPicPr>
          <p:cNvPr id="5" name="Picture 4">
            <a:extLst>
              <a:ext uri="{FF2B5EF4-FFF2-40B4-BE49-F238E27FC236}">
                <a16:creationId xmlns:a16="http://schemas.microsoft.com/office/drawing/2014/main" id="{2FCBD7E9-207D-4EF1-B16B-D8A38FB807A4}"/>
              </a:ext>
            </a:extLst>
          </p:cNvPr>
          <p:cNvPicPr>
            <a:picLocks noChangeAspect="1"/>
          </p:cNvPicPr>
          <p:nvPr/>
        </p:nvPicPr>
        <p:blipFill>
          <a:blip r:embed="rId3"/>
          <a:stretch>
            <a:fillRect/>
          </a:stretch>
        </p:blipFill>
        <p:spPr>
          <a:xfrm>
            <a:off x="838200" y="1224533"/>
            <a:ext cx="3238781" cy="708721"/>
          </a:xfrm>
          <a:prstGeom prst="rect">
            <a:avLst/>
          </a:prstGeom>
        </p:spPr>
      </p:pic>
      <p:sp>
        <p:nvSpPr>
          <p:cNvPr id="6" name="TextBox 5">
            <a:extLst>
              <a:ext uri="{FF2B5EF4-FFF2-40B4-BE49-F238E27FC236}">
                <a16:creationId xmlns:a16="http://schemas.microsoft.com/office/drawing/2014/main" id="{44390EBE-151A-4888-A5D1-C36505779CEA}"/>
              </a:ext>
            </a:extLst>
          </p:cNvPr>
          <p:cNvSpPr txBox="1"/>
          <p:nvPr/>
        </p:nvSpPr>
        <p:spPr>
          <a:xfrm>
            <a:off x="838200" y="1933254"/>
            <a:ext cx="3238781" cy="3553150"/>
          </a:xfrm>
          <a:prstGeom prst="rect">
            <a:avLst/>
          </a:prstGeom>
          <a:solidFill>
            <a:srgbClr val="163554"/>
          </a:solidFill>
        </p:spPr>
        <p:txBody>
          <a:bodyPr vert="horz" wrap="square" lIns="91440" tIns="45720" rIns="91440" bIns="45720" rtlCol="0" anchor="t" anchorCtr="0">
            <a:normAutofit/>
          </a:bodyPr>
          <a:lstStyle/>
          <a:p>
            <a:pPr marL="342900" indent="-342900">
              <a:buFont typeface="Arial" panose="020B0604020202020204" pitchFamily="34" charset="0"/>
              <a:buChar char="•"/>
            </a:pPr>
            <a:r>
              <a:rPr lang="en-US" sz="2500" b="1" dirty="0">
                <a:solidFill>
                  <a:schemeClr val="bg1"/>
                </a:solidFill>
                <a:latin typeface="+mj-lt"/>
              </a:rPr>
              <a:t>Model database schemas</a:t>
            </a:r>
          </a:p>
          <a:p>
            <a:pPr marL="342900" indent="-342900">
              <a:buFont typeface="Arial" panose="020B0604020202020204" pitchFamily="34" charset="0"/>
              <a:buChar char="•"/>
            </a:pPr>
            <a:r>
              <a:rPr lang="en-US" sz="2500" b="1" dirty="0">
                <a:solidFill>
                  <a:schemeClr val="bg1"/>
                </a:solidFill>
                <a:latin typeface="+mj-lt"/>
              </a:rPr>
              <a:t>Generate SSIS (packages not projects)</a:t>
            </a:r>
          </a:p>
        </p:txBody>
      </p:sp>
      <p:sp>
        <p:nvSpPr>
          <p:cNvPr id="7" name="TextBox 6">
            <a:extLst>
              <a:ext uri="{FF2B5EF4-FFF2-40B4-BE49-F238E27FC236}">
                <a16:creationId xmlns:a16="http://schemas.microsoft.com/office/drawing/2014/main" id="{3C460754-A465-45BB-A1C5-A80681D9927E}"/>
              </a:ext>
            </a:extLst>
          </p:cNvPr>
          <p:cNvSpPr txBox="1"/>
          <p:nvPr/>
        </p:nvSpPr>
        <p:spPr>
          <a:xfrm>
            <a:off x="4476609" y="1933254"/>
            <a:ext cx="3238781" cy="3553150"/>
          </a:xfrm>
          <a:prstGeom prst="rect">
            <a:avLst/>
          </a:prstGeom>
          <a:solidFill>
            <a:srgbClr val="163554"/>
          </a:solidFill>
        </p:spPr>
        <p:txBody>
          <a:bodyPr vert="horz" wrap="square" lIns="91440" tIns="45720" rIns="91440" bIns="45720" rtlCol="0" anchor="t" anchorCtr="0">
            <a:normAutofit/>
          </a:bodyPr>
          <a:lstStyle/>
          <a:p>
            <a:pPr marL="342900" indent="-342900">
              <a:buFont typeface="Arial" panose="020B0604020202020204" pitchFamily="34" charset="0"/>
              <a:buChar char="•"/>
            </a:pPr>
            <a:r>
              <a:rPr lang="en-US" sz="2500" b="1" dirty="0">
                <a:solidFill>
                  <a:schemeClr val="bg1"/>
                </a:solidFill>
                <a:latin typeface="+mj-lt"/>
              </a:rPr>
              <a:t>Reverse engineer existing SSIS packages</a:t>
            </a:r>
          </a:p>
        </p:txBody>
      </p:sp>
      <p:sp>
        <p:nvSpPr>
          <p:cNvPr id="8" name="TextBox 7">
            <a:extLst>
              <a:ext uri="{FF2B5EF4-FFF2-40B4-BE49-F238E27FC236}">
                <a16:creationId xmlns:a16="http://schemas.microsoft.com/office/drawing/2014/main" id="{901E2EEB-8022-47BE-895F-904650FE7AAE}"/>
              </a:ext>
            </a:extLst>
          </p:cNvPr>
          <p:cNvSpPr txBox="1"/>
          <p:nvPr/>
        </p:nvSpPr>
        <p:spPr>
          <a:xfrm>
            <a:off x="8115018" y="1933254"/>
            <a:ext cx="3238781" cy="3553150"/>
          </a:xfrm>
          <a:prstGeom prst="rect">
            <a:avLst/>
          </a:prstGeom>
          <a:solidFill>
            <a:srgbClr val="163554"/>
          </a:solidFill>
        </p:spPr>
        <p:txBody>
          <a:bodyPr vert="horz" wrap="square" lIns="91440" tIns="45720" rIns="91440" bIns="45720" rtlCol="0" anchor="t" anchorCtr="0">
            <a:normAutofit/>
          </a:bodyPr>
          <a:lstStyle/>
          <a:p>
            <a:pPr marL="342900" indent="-342900">
              <a:buFont typeface="Arial" panose="020B0604020202020204" pitchFamily="34" charset="0"/>
              <a:buChar char="•"/>
            </a:pPr>
            <a:r>
              <a:rPr lang="en-US" sz="2500" b="1" dirty="0">
                <a:solidFill>
                  <a:schemeClr val="bg1"/>
                </a:solidFill>
                <a:latin typeface="+mj-lt"/>
              </a:rPr>
              <a:t>User Interface</a:t>
            </a:r>
          </a:p>
          <a:p>
            <a:pPr marL="342900" indent="-342900">
              <a:buFont typeface="Arial" panose="020B0604020202020204" pitchFamily="34" charset="0"/>
              <a:buChar char="•"/>
            </a:pPr>
            <a:r>
              <a:rPr lang="en-US" sz="2500" b="1" dirty="0">
                <a:solidFill>
                  <a:schemeClr val="bg1"/>
                </a:solidFill>
                <a:latin typeface="+mj-lt"/>
              </a:rPr>
              <a:t>Generate SSAS</a:t>
            </a:r>
          </a:p>
          <a:p>
            <a:pPr marL="342900" indent="-342900">
              <a:buFont typeface="Arial" panose="020B0604020202020204" pitchFamily="34" charset="0"/>
              <a:buChar char="•"/>
            </a:pPr>
            <a:r>
              <a:rPr lang="en-US" sz="2500" b="1" dirty="0">
                <a:solidFill>
                  <a:schemeClr val="bg1"/>
                </a:solidFill>
                <a:latin typeface="+mj-lt"/>
              </a:rPr>
              <a:t>Transformers</a:t>
            </a:r>
          </a:p>
          <a:p>
            <a:pPr marL="342900" indent="-342900">
              <a:buFont typeface="Arial" panose="020B0604020202020204" pitchFamily="34" charset="0"/>
              <a:buChar char="•"/>
            </a:pPr>
            <a:r>
              <a:rPr lang="en-US" sz="2500" b="1" dirty="0">
                <a:solidFill>
                  <a:schemeClr val="bg1"/>
                </a:solidFill>
                <a:latin typeface="+mj-lt"/>
              </a:rPr>
              <a:t>Automation &amp; </a:t>
            </a:r>
            <a:r>
              <a:rPr lang="en-US" sz="2500" b="1" dirty="0" err="1">
                <a:solidFill>
                  <a:schemeClr val="bg1"/>
                </a:solidFill>
                <a:latin typeface="+mj-lt"/>
              </a:rPr>
              <a:t>Extensiblity</a:t>
            </a:r>
            <a:endParaRPr lang="en-US" sz="2500" b="1" dirty="0">
              <a:solidFill>
                <a:schemeClr val="bg1"/>
              </a:solidFill>
              <a:latin typeface="+mj-lt"/>
            </a:endParaRPr>
          </a:p>
          <a:p>
            <a:pPr marL="342900" indent="-342900">
              <a:buFont typeface="Arial" panose="020B0604020202020204" pitchFamily="34" charset="0"/>
              <a:buChar char="•"/>
            </a:pPr>
            <a:r>
              <a:rPr lang="en-US" sz="2500" b="1" dirty="0">
                <a:solidFill>
                  <a:schemeClr val="bg1"/>
                </a:solidFill>
                <a:latin typeface="+mj-lt"/>
              </a:rPr>
              <a:t>Metadata Management</a:t>
            </a:r>
          </a:p>
        </p:txBody>
      </p:sp>
      <p:pic>
        <p:nvPicPr>
          <p:cNvPr id="12" name="Picture 11">
            <a:extLst>
              <a:ext uri="{FF2B5EF4-FFF2-40B4-BE49-F238E27FC236}">
                <a16:creationId xmlns:a16="http://schemas.microsoft.com/office/drawing/2014/main" id="{A34A015B-F1B6-4963-AD12-E772BEA603C7}"/>
              </a:ext>
            </a:extLst>
          </p:cNvPr>
          <p:cNvPicPr>
            <a:picLocks noChangeAspect="1"/>
          </p:cNvPicPr>
          <p:nvPr/>
        </p:nvPicPr>
        <p:blipFill>
          <a:blip r:embed="rId4"/>
          <a:stretch>
            <a:fillRect/>
          </a:stretch>
        </p:blipFill>
        <p:spPr>
          <a:xfrm>
            <a:off x="8115018" y="1224533"/>
            <a:ext cx="3238781" cy="728726"/>
          </a:xfrm>
          <a:prstGeom prst="rect">
            <a:avLst/>
          </a:prstGeom>
        </p:spPr>
      </p:pic>
      <p:pic>
        <p:nvPicPr>
          <p:cNvPr id="13" name="Picture 12">
            <a:extLst>
              <a:ext uri="{FF2B5EF4-FFF2-40B4-BE49-F238E27FC236}">
                <a16:creationId xmlns:a16="http://schemas.microsoft.com/office/drawing/2014/main" id="{29B9432B-81DA-4835-90B5-A49895C92562}"/>
              </a:ext>
            </a:extLst>
          </p:cNvPr>
          <p:cNvPicPr>
            <a:picLocks noChangeAspect="1"/>
          </p:cNvPicPr>
          <p:nvPr/>
        </p:nvPicPr>
        <p:blipFill>
          <a:blip r:embed="rId5"/>
          <a:stretch>
            <a:fillRect/>
          </a:stretch>
        </p:blipFill>
        <p:spPr>
          <a:xfrm>
            <a:off x="4476609" y="1224533"/>
            <a:ext cx="3238781" cy="728725"/>
          </a:xfrm>
          <a:prstGeom prst="rect">
            <a:avLst/>
          </a:prstGeom>
        </p:spPr>
      </p:pic>
    </p:spTree>
    <p:extLst>
      <p:ext uri="{BB962C8B-B14F-4D97-AF65-F5344CB8AC3E}">
        <p14:creationId xmlns:p14="http://schemas.microsoft.com/office/powerpoint/2010/main" val="144976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116663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916AED-4F1A-42CF-BFFE-AF817D23CE38}"/>
              </a:ext>
            </a:extLst>
          </p:cNvPr>
          <p:cNvSpPr>
            <a:spLocks noGrp="1"/>
          </p:cNvSpPr>
          <p:nvPr>
            <p:ph type="body" sz="quarter" idx="10"/>
          </p:nvPr>
        </p:nvSpPr>
        <p:spPr>
          <a:xfrm>
            <a:off x="721896" y="3132222"/>
            <a:ext cx="4541766" cy="593557"/>
          </a:xfrm>
        </p:spPr>
        <p:txBody>
          <a:bodyPr>
            <a:normAutofit/>
          </a:bodyPr>
          <a:lstStyle/>
          <a:p>
            <a:r>
              <a:rPr lang="en-US" dirty="0"/>
              <a:t>METADATA &amp; GENERATING SSIS</a:t>
            </a:r>
          </a:p>
        </p:txBody>
      </p:sp>
      <p:sp>
        <p:nvSpPr>
          <p:cNvPr id="4" name="Slide Number Placeholder 3">
            <a:extLst>
              <a:ext uri="{FF2B5EF4-FFF2-40B4-BE49-F238E27FC236}">
                <a16:creationId xmlns:a16="http://schemas.microsoft.com/office/drawing/2014/main" id="{391015A5-8384-4ED6-BB0F-5D9E481F60FF}"/>
              </a:ext>
            </a:extLst>
          </p:cNvPr>
          <p:cNvSpPr>
            <a:spLocks noGrp="1"/>
          </p:cNvSpPr>
          <p:nvPr>
            <p:ph type="sldNum" sz="quarter" idx="4294967295"/>
          </p:nvPr>
        </p:nvSpPr>
        <p:spPr>
          <a:xfrm>
            <a:off x="0" y="6356350"/>
            <a:ext cx="2743200" cy="365125"/>
          </a:xfrm>
        </p:spPr>
        <p:txBody>
          <a:bodyPr/>
          <a:lstStyle/>
          <a:p>
            <a:fld id="{D41FD555-2F82-9747-928C-A3E63261FF2A}" type="slidenum">
              <a:rPr lang="en-US" smtClean="0"/>
              <a:t>27</a:t>
            </a:fld>
            <a:endParaRPr lang="en-US"/>
          </a:p>
        </p:txBody>
      </p:sp>
    </p:spTree>
    <p:extLst>
      <p:ext uri="{BB962C8B-B14F-4D97-AF65-F5344CB8AC3E}">
        <p14:creationId xmlns:p14="http://schemas.microsoft.com/office/powerpoint/2010/main" val="76711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B1217E-C43B-48BB-ACD0-BD56F3D192D4}"/>
              </a:ext>
            </a:extLst>
          </p:cNvPr>
          <p:cNvPicPr>
            <a:picLocks/>
          </p:cNvPicPr>
          <p:nvPr/>
        </p:nvPicPr>
        <p:blipFill>
          <a:blip r:embed="rId3"/>
          <a:stretch>
            <a:fillRect/>
          </a:stretch>
        </p:blipFill>
        <p:spPr>
          <a:xfrm>
            <a:off x="0" y="0"/>
            <a:ext cx="12192000" cy="6865033"/>
          </a:xfrm>
          <a:prstGeom prst="rect">
            <a:avLst/>
          </a:prstGeom>
        </p:spPr>
      </p:pic>
      <p:sp>
        <p:nvSpPr>
          <p:cNvPr id="2" name="Title 1">
            <a:extLst>
              <a:ext uri="{FF2B5EF4-FFF2-40B4-BE49-F238E27FC236}">
                <a16:creationId xmlns:a16="http://schemas.microsoft.com/office/drawing/2014/main" id="{0A8E69B4-296D-4347-B92C-4F6C195633B4}"/>
              </a:ext>
            </a:extLst>
          </p:cNvPr>
          <p:cNvSpPr>
            <a:spLocks noGrp="1"/>
          </p:cNvSpPr>
          <p:nvPr>
            <p:ph type="title"/>
          </p:nvPr>
        </p:nvSpPr>
        <p:spPr/>
        <p:txBody>
          <a:bodyPr>
            <a:normAutofit/>
          </a:bodyPr>
          <a:lstStyle/>
          <a:p>
            <a:r>
              <a:rPr lang="en-US" sz="7200" b="1" dirty="0">
                <a:solidFill>
                  <a:schemeClr val="bg1"/>
                </a:solidFill>
              </a:rPr>
              <a:t>writing XML?</a:t>
            </a:r>
          </a:p>
        </p:txBody>
      </p:sp>
      <p:sp>
        <p:nvSpPr>
          <p:cNvPr id="5" name="Slide Number Placeholder 4">
            <a:extLst>
              <a:ext uri="{FF2B5EF4-FFF2-40B4-BE49-F238E27FC236}">
                <a16:creationId xmlns:a16="http://schemas.microsoft.com/office/drawing/2014/main" id="{FA605291-1B6D-4840-8210-1F7203AE0725}"/>
              </a:ext>
            </a:extLst>
          </p:cNvPr>
          <p:cNvSpPr>
            <a:spLocks noGrp="1"/>
          </p:cNvSpPr>
          <p:nvPr>
            <p:ph type="sldNum" sz="quarter" idx="12"/>
          </p:nvPr>
        </p:nvSpPr>
        <p:spPr/>
        <p:txBody>
          <a:bodyPr/>
          <a:lstStyle/>
          <a:p>
            <a:fld id="{D41FD555-2F82-9747-928C-A3E63261FF2A}" type="slidenum">
              <a:rPr lang="en-US" smtClean="0"/>
              <a:t>28</a:t>
            </a:fld>
            <a:endParaRPr lang="en-US"/>
          </a:p>
        </p:txBody>
      </p:sp>
    </p:spTree>
    <p:extLst>
      <p:ext uri="{BB962C8B-B14F-4D97-AF65-F5344CB8AC3E}">
        <p14:creationId xmlns:p14="http://schemas.microsoft.com/office/powerpoint/2010/main" val="280077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5875D6-0F05-4B6F-BF52-CD7FDC6D935B}"/>
              </a:ext>
            </a:extLst>
          </p:cNvPr>
          <p:cNvPicPr>
            <a:picLocks noChangeAspect="1"/>
          </p:cNvPicPr>
          <p:nvPr/>
        </p:nvPicPr>
        <p:blipFill>
          <a:blip r:embed="rId2"/>
          <a:stretch>
            <a:fillRect/>
          </a:stretch>
        </p:blipFill>
        <p:spPr>
          <a:xfrm>
            <a:off x="0" y="0"/>
            <a:ext cx="10468708" cy="6793523"/>
          </a:xfrm>
          <a:prstGeom prst="rect">
            <a:avLst/>
          </a:prstGeom>
        </p:spPr>
      </p:pic>
      <p:sp>
        <p:nvSpPr>
          <p:cNvPr id="2" name="Title 1">
            <a:extLst>
              <a:ext uri="{FF2B5EF4-FFF2-40B4-BE49-F238E27FC236}">
                <a16:creationId xmlns:a16="http://schemas.microsoft.com/office/drawing/2014/main" id="{F3A40FDF-E1F8-4778-9D7B-FE48C77997A7}"/>
              </a:ext>
            </a:extLst>
          </p:cNvPr>
          <p:cNvSpPr>
            <a:spLocks noGrp="1"/>
          </p:cNvSpPr>
          <p:nvPr>
            <p:ph type="title"/>
          </p:nvPr>
        </p:nvSpPr>
        <p:spPr>
          <a:xfrm>
            <a:off x="6336323" y="4128232"/>
            <a:ext cx="5773615" cy="807183"/>
          </a:xfrm>
        </p:spPr>
        <p:txBody>
          <a:bodyPr/>
          <a:lstStyle/>
          <a:p>
            <a:r>
              <a:rPr lang="en-US" dirty="0"/>
              <a:t>metadata to the rescue!</a:t>
            </a:r>
          </a:p>
        </p:txBody>
      </p:sp>
      <p:sp>
        <p:nvSpPr>
          <p:cNvPr id="5" name="Slide Number Placeholder 4">
            <a:extLst>
              <a:ext uri="{FF2B5EF4-FFF2-40B4-BE49-F238E27FC236}">
                <a16:creationId xmlns:a16="http://schemas.microsoft.com/office/drawing/2014/main" id="{4E379A25-601F-4D62-B620-5D581ADD86CD}"/>
              </a:ext>
            </a:extLst>
          </p:cNvPr>
          <p:cNvSpPr>
            <a:spLocks noGrp="1"/>
          </p:cNvSpPr>
          <p:nvPr>
            <p:ph type="sldNum" sz="quarter" idx="12"/>
          </p:nvPr>
        </p:nvSpPr>
        <p:spPr/>
        <p:txBody>
          <a:bodyPr/>
          <a:lstStyle/>
          <a:p>
            <a:fld id="{D41FD555-2F82-9747-928C-A3E63261FF2A}" type="slidenum">
              <a:rPr lang="en-US" smtClean="0"/>
              <a:t>29</a:t>
            </a:fld>
            <a:endParaRPr lang="en-US"/>
          </a:p>
        </p:txBody>
      </p:sp>
      <p:sp>
        <p:nvSpPr>
          <p:cNvPr id="11" name="Arrow: Right 10">
            <a:extLst>
              <a:ext uri="{FF2B5EF4-FFF2-40B4-BE49-F238E27FC236}">
                <a16:creationId xmlns:a16="http://schemas.microsoft.com/office/drawing/2014/main" id="{75B02DF0-D617-46A9-BC16-B9E379D96CF8}"/>
              </a:ext>
            </a:extLst>
          </p:cNvPr>
          <p:cNvSpPr/>
          <p:nvPr/>
        </p:nvSpPr>
        <p:spPr>
          <a:xfrm>
            <a:off x="7983416" y="246184"/>
            <a:ext cx="583224" cy="365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E64B9AA-B6FA-4CAE-9AB0-30B0DF79F559}"/>
              </a:ext>
            </a:extLst>
          </p:cNvPr>
          <p:cNvSpPr txBox="1">
            <a:spLocks/>
          </p:cNvSpPr>
          <p:nvPr/>
        </p:nvSpPr>
        <p:spPr>
          <a:xfrm>
            <a:off x="8719039" y="25153"/>
            <a:ext cx="3499338" cy="807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sz="3200" dirty="0"/>
              <a:t>get some metadata</a:t>
            </a:r>
          </a:p>
        </p:txBody>
      </p:sp>
      <p:sp>
        <p:nvSpPr>
          <p:cNvPr id="13" name="Arrow: Right 12">
            <a:extLst>
              <a:ext uri="{FF2B5EF4-FFF2-40B4-BE49-F238E27FC236}">
                <a16:creationId xmlns:a16="http://schemas.microsoft.com/office/drawing/2014/main" id="{4B8E2E53-9088-4362-B24B-0D04B303CAC3}"/>
              </a:ext>
            </a:extLst>
          </p:cNvPr>
          <p:cNvSpPr/>
          <p:nvPr/>
        </p:nvSpPr>
        <p:spPr>
          <a:xfrm>
            <a:off x="5004291" y="3334481"/>
            <a:ext cx="583224" cy="365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E298FD7C-98FD-47B3-AAD5-18A3785B13B3}"/>
              </a:ext>
            </a:extLst>
          </p:cNvPr>
          <p:cNvSpPr txBox="1">
            <a:spLocks/>
          </p:cNvSpPr>
          <p:nvPr/>
        </p:nvSpPr>
        <p:spPr>
          <a:xfrm>
            <a:off x="5739914" y="3113450"/>
            <a:ext cx="3499338" cy="807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sz="3200" dirty="0"/>
              <a:t>add a bit of C#</a:t>
            </a:r>
          </a:p>
        </p:txBody>
      </p:sp>
      <p:sp>
        <p:nvSpPr>
          <p:cNvPr id="15" name="Arrow: Right 14">
            <a:extLst>
              <a:ext uri="{FF2B5EF4-FFF2-40B4-BE49-F238E27FC236}">
                <a16:creationId xmlns:a16="http://schemas.microsoft.com/office/drawing/2014/main" id="{29FC18EE-FD6D-4B0B-BB73-7C9F649D6212}"/>
              </a:ext>
            </a:extLst>
          </p:cNvPr>
          <p:cNvSpPr/>
          <p:nvPr/>
        </p:nvSpPr>
        <p:spPr>
          <a:xfrm>
            <a:off x="4268668" y="5639039"/>
            <a:ext cx="583224" cy="365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3E13A194-5BC7-46A8-87DC-3D8FD5C02829}"/>
              </a:ext>
            </a:extLst>
          </p:cNvPr>
          <p:cNvSpPr txBox="1">
            <a:spLocks/>
          </p:cNvSpPr>
          <p:nvPr/>
        </p:nvSpPr>
        <p:spPr>
          <a:xfrm>
            <a:off x="5004290" y="5418008"/>
            <a:ext cx="4234961" cy="93834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sz="3200" dirty="0"/>
              <a:t>loop over metadata and create all the things</a:t>
            </a:r>
          </a:p>
        </p:txBody>
      </p:sp>
    </p:spTree>
    <p:extLst>
      <p:ext uri="{BB962C8B-B14F-4D97-AF65-F5344CB8AC3E}">
        <p14:creationId xmlns:p14="http://schemas.microsoft.com/office/powerpoint/2010/main" val="287611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11" grpId="0" animBg="1"/>
      <p:bldP spid="12" grpId="0"/>
      <p:bldP spid="13" grpId="0" animBg="1"/>
      <p:bldP spid="14" grpId="0"/>
      <p:bldP spid="15"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marL="0" indent="0">
              <a:buNone/>
            </a:pPr>
            <a:r>
              <a:rPr lang="en-US" dirty="0"/>
              <a:t>why Biml? (aka the demo that crushes all demos)</a:t>
            </a:r>
          </a:p>
          <a:p>
            <a:pPr marL="0" indent="0">
              <a:buNone/>
            </a:pPr>
            <a:r>
              <a:rPr lang="en-US" dirty="0"/>
              <a:t>introduction to Biml</a:t>
            </a:r>
          </a:p>
          <a:p>
            <a:pPr marL="0" indent="0">
              <a:buNone/>
            </a:pPr>
            <a:r>
              <a:rPr lang="en-US" dirty="0"/>
              <a:t>using metadata</a:t>
            </a:r>
          </a:p>
          <a:p>
            <a:pPr marL="0" indent="0">
              <a:buNone/>
            </a:pPr>
            <a:r>
              <a:rPr lang="en-US" dirty="0"/>
              <a:t>reusing code</a:t>
            </a:r>
          </a:p>
          <a:p>
            <a:pPr marL="0" indent="0">
              <a:buNone/>
            </a:pPr>
            <a:r>
              <a:rPr lang="en-US" dirty="0"/>
              <a:t>(more) advanced topics</a:t>
            </a:r>
          </a:p>
          <a:p>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3</a:t>
            </a:fld>
            <a:endParaRPr lang="en-US"/>
          </a:p>
        </p:txBody>
      </p:sp>
    </p:spTree>
    <p:extLst>
      <p:ext uri="{BB962C8B-B14F-4D97-AF65-F5344CB8AC3E}">
        <p14:creationId xmlns:p14="http://schemas.microsoft.com/office/powerpoint/2010/main" val="38510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aby, Bird, Birth, Birthday, Cartoon, Child, Silhouette">
            <a:extLst>
              <a:ext uri="{FF2B5EF4-FFF2-40B4-BE49-F238E27FC236}">
                <a16:creationId xmlns:a16="http://schemas.microsoft.com/office/drawing/2014/main" id="{FF25F134-F8DC-4080-A2B7-3B1995AD7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692" y="766761"/>
            <a:ext cx="9144000" cy="5772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03CF88-FB32-4752-91BA-237EA85CFA9E}"/>
              </a:ext>
            </a:extLst>
          </p:cNvPr>
          <p:cNvSpPr>
            <a:spLocks noGrp="1"/>
          </p:cNvSpPr>
          <p:nvPr>
            <p:ph type="title"/>
          </p:nvPr>
        </p:nvSpPr>
        <p:spPr/>
        <p:txBody>
          <a:bodyPr/>
          <a:lstStyle/>
          <a:p>
            <a:r>
              <a:rPr lang="en-US" dirty="0"/>
              <a:t>where does the metadata come from?</a:t>
            </a:r>
          </a:p>
        </p:txBody>
      </p:sp>
      <p:sp>
        <p:nvSpPr>
          <p:cNvPr id="4" name="Slide Number Placeholder 3">
            <a:extLst>
              <a:ext uri="{FF2B5EF4-FFF2-40B4-BE49-F238E27FC236}">
                <a16:creationId xmlns:a16="http://schemas.microsoft.com/office/drawing/2014/main" id="{2F9F2415-E42E-4702-A797-8C84955720D5}"/>
              </a:ext>
            </a:extLst>
          </p:cNvPr>
          <p:cNvSpPr>
            <a:spLocks noGrp="1"/>
          </p:cNvSpPr>
          <p:nvPr>
            <p:ph type="sldNum" sz="quarter" idx="12"/>
          </p:nvPr>
        </p:nvSpPr>
        <p:spPr/>
        <p:txBody>
          <a:bodyPr/>
          <a:lstStyle/>
          <a:p>
            <a:fld id="{D41FD555-2F82-9747-928C-A3E63261FF2A}" type="slidenum">
              <a:rPr lang="en-US" smtClean="0"/>
              <a:t>30</a:t>
            </a:fld>
            <a:endParaRPr lang="en-US"/>
          </a:p>
        </p:txBody>
      </p:sp>
    </p:spTree>
    <p:extLst>
      <p:ext uri="{BB962C8B-B14F-4D97-AF65-F5344CB8AC3E}">
        <p14:creationId xmlns:p14="http://schemas.microsoft.com/office/powerpoint/2010/main" val="102000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An old black LC Smith typewriter on a wooden surface">
            <a:extLst>
              <a:ext uri="{FF2B5EF4-FFF2-40B4-BE49-F238E27FC236}">
                <a16:creationId xmlns:a16="http://schemas.microsoft.com/office/drawing/2014/main" id="{154ADC10-58FC-4ADF-B427-18F409097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1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C303C7-4C02-4BD8-A2BF-66B288B167A0}"/>
              </a:ext>
            </a:extLst>
          </p:cNvPr>
          <p:cNvSpPr>
            <a:spLocks noGrp="1"/>
          </p:cNvSpPr>
          <p:nvPr>
            <p:ph type="title"/>
          </p:nvPr>
        </p:nvSpPr>
        <p:spPr>
          <a:xfrm>
            <a:off x="3464169" y="3249002"/>
            <a:ext cx="8317523" cy="1325563"/>
          </a:xfrm>
        </p:spPr>
        <p:txBody>
          <a:bodyPr/>
          <a:lstStyle/>
          <a:p>
            <a:r>
              <a:rPr lang="en-US" dirty="0">
                <a:solidFill>
                  <a:schemeClr val="bg1"/>
                </a:solidFill>
              </a:rPr>
              <a:t>gathering metadata – manual input</a:t>
            </a:r>
          </a:p>
        </p:txBody>
      </p:sp>
      <p:sp>
        <p:nvSpPr>
          <p:cNvPr id="4" name="Slide Number Placeholder 3">
            <a:extLst>
              <a:ext uri="{FF2B5EF4-FFF2-40B4-BE49-F238E27FC236}">
                <a16:creationId xmlns:a16="http://schemas.microsoft.com/office/drawing/2014/main" id="{35CCD432-8387-4E88-B788-B7DC56B8A814}"/>
              </a:ext>
            </a:extLst>
          </p:cNvPr>
          <p:cNvSpPr>
            <a:spLocks noGrp="1"/>
          </p:cNvSpPr>
          <p:nvPr>
            <p:ph type="sldNum" sz="quarter" idx="12"/>
          </p:nvPr>
        </p:nvSpPr>
        <p:spPr/>
        <p:txBody>
          <a:bodyPr/>
          <a:lstStyle/>
          <a:p>
            <a:fld id="{D41FD555-2F82-9747-928C-A3E63261FF2A}" type="slidenum">
              <a:rPr lang="en-US" smtClean="0"/>
              <a:t>31</a:t>
            </a:fld>
            <a:endParaRPr lang="en-US"/>
          </a:p>
        </p:txBody>
      </p:sp>
    </p:spTree>
    <p:extLst>
      <p:ext uri="{BB962C8B-B14F-4D97-AF65-F5344CB8AC3E}">
        <p14:creationId xmlns:p14="http://schemas.microsoft.com/office/powerpoint/2010/main" val="109912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Apple, Caffeine, Coffee, Coffee Shop, Computer, Denim">
            <a:extLst>
              <a:ext uri="{FF2B5EF4-FFF2-40B4-BE49-F238E27FC236}">
                <a16:creationId xmlns:a16="http://schemas.microsoft.com/office/drawing/2014/main" id="{8A780EB8-AADB-40D8-9045-EA348500BF1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697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C303C7-4C02-4BD8-A2BF-66B288B167A0}"/>
              </a:ext>
            </a:extLst>
          </p:cNvPr>
          <p:cNvSpPr>
            <a:spLocks noGrp="1"/>
          </p:cNvSpPr>
          <p:nvPr>
            <p:ph type="title"/>
          </p:nvPr>
        </p:nvSpPr>
        <p:spPr>
          <a:xfrm>
            <a:off x="451339" y="1033338"/>
            <a:ext cx="10515600" cy="1325563"/>
          </a:xfrm>
        </p:spPr>
        <p:txBody>
          <a:bodyPr/>
          <a:lstStyle/>
          <a:p>
            <a:r>
              <a:rPr lang="en-US" dirty="0">
                <a:solidFill>
                  <a:srgbClr val="DD5A1F"/>
                </a:solidFill>
              </a:rPr>
              <a:t>gathering metadata – using the source system</a:t>
            </a:r>
          </a:p>
        </p:txBody>
      </p:sp>
      <p:sp>
        <p:nvSpPr>
          <p:cNvPr id="4" name="Slide Number Placeholder 3">
            <a:extLst>
              <a:ext uri="{FF2B5EF4-FFF2-40B4-BE49-F238E27FC236}">
                <a16:creationId xmlns:a16="http://schemas.microsoft.com/office/drawing/2014/main" id="{35CCD432-8387-4E88-B788-B7DC56B8A814}"/>
              </a:ext>
            </a:extLst>
          </p:cNvPr>
          <p:cNvSpPr>
            <a:spLocks noGrp="1"/>
          </p:cNvSpPr>
          <p:nvPr>
            <p:ph type="sldNum" sz="quarter" idx="12"/>
          </p:nvPr>
        </p:nvSpPr>
        <p:spPr/>
        <p:txBody>
          <a:bodyPr/>
          <a:lstStyle/>
          <a:p>
            <a:fld id="{D41FD555-2F82-9747-928C-A3E63261FF2A}" type="slidenum">
              <a:rPr lang="en-US" smtClean="0"/>
              <a:t>32</a:t>
            </a:fld>
            <a:endParaRPr lang="en-US"/>
          </a:p>
        </p:txBody>
      </p:sp>
    </p:spTree>
    <p:extLst>
      <p:ext uri="{BB962C8B-B14F-4D97-AF65-F5344CB8AC3E}">
        <p14:creationId xmlns:p14="http://schemas.microsoft.com/office/powerpoint/2010/main" val="98060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bstract, Blur, Britain, British, Business, Cargo">
            <a:extLst>
              <a:ext uri="{FF2B5EF4-FFF2-40B4-BE49-F238E27FC236}">
                <a16:creationId xmlns:a16="http://schemas.microsoft.com/office/drawing/2014/main" id="{DD3703B4-36E8-4801-A2B3-65572587F6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3B45C8-1B40-44EA-8251-C6DFCF09E3EC}"/>
              </a:ext>
            </a:extLst>
          </p:cNvPr>
          <p:cNvSpPr>
            <a:spLocks noGrp="1"/>
          </p:cNvSpPr>
          <p:nvPr>
            <p:ph type="title"/>
          </p:nvPr>
        </p:nvSpPr>
        <p:spPr>
          <a:xfrm>
            <a:off x="111370" y="3823433"/>
            <a:ext cx="8680938" cy="1325563"/>
          </a:xfrm>
        </p:spPr>
        <p:txBody>
          <a:bodyPr/>
          <a:lstStyle/>
          <a:p>
            <a:r>
              <a:rPr lang="en-US" dirty="0">
                <a:solidFill>
                  <a:schemeClr val="bg1"/>
                </a:solidFill>
              </a:rPr>
              <a:t>gathering data – using Biml functions</a:t>
            </a:r>
          </a:p>
        </p:txBody>
      </p:sp>
      <p:sp>
        <p:nvSpPr>
          <p:cNvPr id="4" name="Slide Number Placeholder 3">
            <a:extLst>
              <a:ext uri="{FF2B5EF4-FFF2-40B4-BE49-F238E27FC236}">
                <a16:creationId xmlns:a16="http://schemas.microsoft.com/office/drawing/2014/main" id="{360E7B38-F691-435D-8FD5-D1BB0409EB59}"/>
              </a:ext>
            </a:extLst>
          </p:cNvPr>
          <p:cNvSpPr>
            <a:spLocks noGrp="1"/>
          </p:cNvSpPr>
          <p:nvPr>
            <p:ph type="sldNum" sz="quarter" idx="12"/>
          </p:nvPr>
        </p:nvSpPr>
        <p:spPr/>
        <p:txBody>
          <a:bodyPr/>
          <a:lstStyle/>
          <a:p>
            <a:fld id="{D41FD555-2F82-9747-928C-A3E63261FF2A}" type="slidenum">
              <a:rPr lang="en-US" smtClean="0"/>
              <a:t>33</a:t>
            </a:fld>
            <a:endParaRPr lang="en-US"/>
          </a:p>
        </p:txBody>
      </p:sp>
    </p:spTree>
    <p:extLst>
      <p:ext uri="{BB962C8B-B14F-4D97-AF65-F5344CB8AC3E}">
        <p14:creationId xmlns:p14="http://schemas.microsoft.com/office/powerpoint/2010/main" val="21407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203473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673B90-F0E0-4EFE-B4AA-CEC80AE3755E}"/>
              </a:ext>
            </a:extLst>
          </p:cNvPr>
          <p:cNvSpPr>
            <a:spLocks noGrp="1"/>
          </p:cNvSpPr>
          <p:nvPr>
            <p:ph type="body" sz="quarter" idx="10"/>
          </p:nvPr>
        </p:nvSpPr>
        <p:spPr>
          <a:xfrm>
            <a:off x="721896" y="3132222"/>
            <a:ext cx="4107279" cy="593557"/>
          </a:xfrm>
        </p:spPr>
        <p:txBody>
          <a:bodyPr/>
          <a:lstStyle/>
          <a:p>
            <a:r>
              <a:rPr lang="en-US" dirty="0"/>
              <a:t>CODE REUSE</a:t>
            </a:r>
          </a:p>
        </p:txBody>
      </p:sp>
    </p:spTree>
    <p:extLst>
      <p:ext uri="{BB962C8B-B14F-4D97-AF65-F5344CB8AC3E}">
        <p14:creationId xmlns:p14="http://schemas.microsoft.com/office/powerpoint/2010/main" val="3704840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16AC1-DF06-4DDC-AD58-4EF910DE0B10}"/>
              </a:ext>
            </a:extLst>
          </p:cNvPr>
          <p:cNvPicPr>
            <a:picLocks noChangeAspect="1"/>
          </p:cNvPicPr>
          <p:nvPr/>
        </p:nvPicPr>
        <p:blipFill>
          <a:blip r:embed="rId3"/>
          <a:stretch>
            <a:fillRect/>
          </a:stretch>
        </p:blipFill>
        <p:spPr>
          <a:xfrm>
            <a:off x="0" y="1552824"/>
            <a:ext cx="12081076" cy="4471462"/>
          </a:xfrm>
          <a:prstGeom prst="rect">
            <a:avLst/>
          </a:prstGeom>
        </p:spPr>
      </p:pic>
      <p:sp>
        <p:nvSpPr>
          <p:cNvPr id="7" name="Rectangle 6">
            <a:extLst>
              <a:ext uri="{FF2B5EF4-FFF2-40B4-BE49-F238E27FC236}">
                <a16:creationId xmlns:a16="http://schemas.microsoft.com/office/drawing/2014/main" id="{0D43C3F7-378C-4701-BEBE-6368AB219EC1}"/>
              </a:ext>
            </a:extLst>
          </p:cNvPr>
          <p:cNvSpPr/>
          <p:nvPr/>
        </p:nvSpPr>
        <p:spPr>
          <a:xfrm>
            <a:off x="1032734" y="2624870"/>
            <a:ext cx="2441986" cy="40879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C6C6531-6BFA-4848-831B-CC8F15F9E8D8}"/>
              </a:ext>
            </a:extLst>
          </p:cNvPr>
          <p:cNvSpPr>
            <a:spLocks noGrp="1"/>
          </p:cNvSpPr>
          <p:nvPr>
            <p:ph type="title"/>
          </p:nvPr>
        </p:nvSpPr>
        <p:spPr/>
        <p:txBody>
          <a:bodyPr/>
          <a:lstStyle/>
          <a:p>
            <a:r>
              <a:rPr lang="en-US" dirty="0"/>
              <a:t>reusing code</a:t>
            </a:r>
          </a:p>
        </p:txBody>
      </p:sp>
    </p:spTree>
    <p:extLst>
      <p:ext uri="{BB962C8B-B14F-4D97-AF65-F5344CB8AC3E}">
        <p14:creationId xmlns:p14="http://schemas.microsoft.com/office/powerpoint/2010/main" val="31716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19C7-3228-43AA-8AB1-85EBA20C90F6}"/>
              </a:ext>
            </a:extLst>
          </p:cNvPr>
          <p:cNvSpPr>
            <a:spLocks noGrp="1"/>
          </p:cNvSpPr>
          <p:nvPr>
            <p:ph type="title"/>
          </p:nvPr>
        </p:nvSpPr>
        <p:spPr/>
        <p:txBody>
          <a:bodyPr/>
          <a:lstStyle/>
          <a:p>
            <a:r>
              <a:rPr lang="en-US" dirty="0"/>
              <a:t>reusing code</a:t>
            </a:r>
          </a:p>
        </p:txBody>
      </p:sp>
      <p:sp>
        <p:nvSpPr>
          <p:cNvPr id="4" name="Slide Number Placeholder 3">
            <a:extLst>
              <a:ext uri="{FF2B5EF4-FFF2-40B4-BE49-F238E27FC236}">
                <a16:creationId xmlns:a16="http://schemas.microsoft.com/office/drawing/2014/main" id="{47A0291C-18EB-4CDF-8644-94490ED9A6C6}"/>
              </a:ext>
            </a:extLst>
          </p:cNvPr>
          <p:cNvSpPr>
            <a:spLocks noGrp="1"/>
          </p:cNvSpPr>
          <p:nvPr>
            <p:ph type="sldNum" sz="quarter" idx="12"/>
          </p:nvPr>
        </p:nvSpPr>
        <p:spPr/>
        <p:txBody>
          <a:bodyPr/>
          <a:lstStyle/>
          <a:p>
            <a:fld id="{D41FD555-2F82-9747-928C-A3E63261FF2A}" type="slidenum">
              <a:rPr lang="en-US" smtClean="0"/>
              <a:t>37</a:t>
            </a:fld>
            <a:endParaRPr lang="en-US"/>
          </a:p>
        </p:txBody>
      </p:sp>
      <p:pic>
        <p:nvPicPr>
          <p:cNvPr id="5" name="Picture 4">
            <a:extLst>
              <a:ext uri="{FF2B5EF4-FFF2-40B4-BE49-F238E27FC236}">
                <a16:creationId xmlns:a16="http://schemas.microsoft.com/office/drawing/2014/main" id="{5D8901AB-68D0-4A81-9677-F95A742AF607}"/>
              </a:ext>
            </a:extLst>
          </p:cNvPr>
          <p:cNvPicPr>
            <a:picLocks noChangeAspect="1"/>
          </p:cNvPicPr>
          <p:nvPr/>
        </p:nvPicPr>
        <p:blipFill>
          <a:blip r:embed="rId3"/>
          <a:stretch>
            <a:fillRect/>
          </a:stretch>
        </p:blipFill>
        <p:spPr>
          <a:xfrm>
            <a:off x="0" y="1356180"/>
            <a:ext cx="7723991" cy="2893838"/>
          </a:xfrm>
          <a:prstGeom prst="rect">
            <a:avLst/>
          </a:prstGeom>
        </p:spPr>
      </p:pic>
      <p:sp>
        <p:nvSpPr>
          <p:cNvPr id="6" name="Rectangle 5">
            <a:extLst>
              <a:ext uri="{FF2B5EF4-FFF2-40B4-BE49-F238E27FC236}">
                <a16:creationId xmlns:a16="http://schemas.microsoft.com/office/drawing/2014/main" id="{AFFB68C5-5DBA-4658-AB26-F62B2AA42BDD}"/>
              </a:ext>
            </a:extLst>
          </p:cNvPr>
          <p:cNvSpPr/>
          <p:nvPr/>
        </p:nvSpPr>
        <p:spPr>
          <a:xfrm>
            <a:off x="677732" y="2022436"/>
            <a:ext cx="1516828"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B639210-2CD9-4230-B4F8-5D6AD6DCB52B}"/>
              </a:ext>
            </a:extLst>
          </p:cNvPr>
          <p:cNvCxnSpPr>
            <a:cxnSpLocks/>
          </p:cNvCxnSpPr>
          <p:nvPr/>
        </p:nvCxnSpPr>
        <p:spPr>
          <a:xfrm flipH="1">
            <a:off x="5325035" y="1731978"/>
            <a:ext cx="451821" cy="290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0FBA986-EA02-48E1-8B1F-9E831919310A}"/>
              </a:ext>
            </a:extLst>
          </p:cNvPr>
          <p:cNvPicPr>
            <a:picLocks noChangeAspect="1"/>
          </p:cNvPicPr>
          <p:nvPr/>
        </p:nvPicPr>
        <p:blipFill>
          <a:blip r:embed="rId4"/>
          <a:stretch>
            <a:fillRect/>
          </a:stretch>
        </p:blipFill>
        <p:spPr>
          <a:xfrm>
            <a:off x="2582278" y="4615143"/>
            <a:ext cx="9320513" cy="2106331"/>
          </a:xfrm>
          <a:prstGeom prst="rect">
            <a:avLst/>
          </a:prstGeom>
        </p:spPr>
      </p:pic>
      <p:sp>
        <p:nvSpPr>
          <p:cNvPr id="11" name="Rectangle 10">
            <a:extLst>
              <a:ext uri="{FF2B5EF4-FFF2-40B4-BE49-F238E27FC236}">
                <a16:creationId xmlns:a16="http://schemas.microsoft.com/office/drawing/2014/main" id="{6CAC8B54-DE78-4A5B-9F63-1555774214A7}"/>
              </a:ext>
            </a:extLst>
          </p:cNvPr>
          <p:cNvSpPr/>
          <p:nvPr/>
        </p:nvSpPr>
        <p:spPr>
          <a:xfrm>
            <a:off x="2582277" y="4738616"/>
            <a:ext cx="3093693" cy="37979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BCB339B-D2ED-4DA7-BED6-26F873ED3BBF}"/>
              </a:ext>
            </a:extLst>
          </p:cNvPr>
          <p:cNvCxnSpPr>
            <a:cxnSpLocks/>
          </p:cNvCxnSpPr>
          <p:nvPr/>
        </p:nvCxnSpPr>
        <p:spPr>
          <a:xfrm flipH="1">
            <a:off x="7498080" y="5523078"/>
            <a:ext cx="451821" cy="290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2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7FEB-1EA7-44E1-8546-DEA40F4796AA}"/>
              </a:ext>
            </a:extLst>
          </p:cNvPr>
          <p:cNvSpPr>
            <a:spLocks noGrp="1"/>
          </p:cNvSpPr>
          <p:nvPr>
            <p:ph type="title"/>
          </p:nvPr>
        </p:nvSpPr>
        <p:spPr/>
        <p:txBody>
          <a:bodyPr/>
          <a:lstStyle/>
          <a:p>
            <a:r>
              <a:rPr lang="en-US" dirty="0"/>
              <a:t>reusing code</a:t>
            </a:r>
          </a:p>
        </p:txBody>
      </p:sp>
      <p:sp>
        <p:nvSpPr>
          <p:cNvPr id="4" name="Slide Number Placeholder 3">
            <a:extLst>
              <a:ext uri="{FF2B5EF4-FFF2-40B4-BE49-F238E27FC236}">
                <a16:creationId xmlns:a16="http://schemas.microsoft.com/office/drawing/2014/main" id="{3754A55E-BE14-4B96-B8B9-584691FEFCAD}"/>
              </a:ext>
            </a:extLst>
          </p:cNvPr>
          <p:cNvSpPr>
            <a:spLocks noGrp="1"/>
          </p:cNvSpPr>
          <p:nvPr>
            <p:ph type="sldNum" sz="quarter" idx="12"/>
          </p:nvPr>
        </p:nvSpPr>
        <p:spPr/>
        <p:txBody>
          <a:bodyPr/>
          <a:lstStyle/>
          <a:p>
            <a:fld id="{D41FD555-2F82-9747-928C-A3E63261FF2A}" type="slidenum">
              <a:rPr lang="en-US" smtClean="0"/>
              <a:t>38</a:t>
            </a:fld>
            <a:endParaRPr lang="en-US"/>
          </a:p>
        </p:txBody>
      </p:sp>
      <p:pic>
        <p:nvPicPr>
          <p:cNvPr id="5" name="Picture 4">
            <a:extLst>
              <a:ext uri="{FF2B5EF4-FFF2-40B4-BE49-F238E27FC236}">
                <a16:creationId xmlns:a16="http://schemas.microsoft.com/office/drawing/2014/main" id="{09D39699-C9BB-4A88-A08E-DE1D37E8618C}"/>
              </a:ext>
            </a:extLst>
          </p:cNvPr>
          <p:cNvPicPr>
            <a:picLocks noChangeAspect="1"/>
          </p:cNvPicPr>
          <p:nvPr/>
        </p:nvPicPr>
        <p:blipFill>
          <a:blip r:embed="rId3"/>
          <a:stretch>
            <a:fillRect/>
          </a:stretch>
        </p:blipFill>
        <p:spPr>
          <a:xfrm>
            <a:off x="266194" y="1454954"/>
            <a:ext cx="9630185" cy="2467341"/>
          </a:xfrm>
          <a:prstGeom prst="rect">
            <a:avLst/>
          </a:prstGeom>
        </p:spPr>
      </p:pic>
      <p:sp>
        <p:nvSpPr>
          <p:cNvPr id="6" name="Rectangle 5">
            <a:extLst>
              <a:ext uri="{FF2B5EF4-FFF2-40B4-BE49-F238E27FC236}">
                <a16:creationId xmlns:a16="http://schemas.microsoft.com/office/drawing/2014/main" id="{52B49BCD-3118-486E-9170-B3DABBA92324}"/>
              </a:ext>
            </a:extLst>
          </p:cNvPr>
          <p:cNvSpPr/>
          <p:nvPr/>
        </p:nvSpPr>
        <p:spPr>
          <a:xfrm>
            <a:off x="1808700" y="2703488"/>
            <a:ext cx="2751267"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CE18D1A-0C3B-4D0B-B65E-7AE60949E016}"/>
              </a:ext>
            </a:extLst>
          </p:cNvPr>
          <p:cNvCxnSpPr>
            <a:cxnSpLocks/>
          </p:cNvCxnSpPr>
          <p:nvPr/>
        </p:nvCxnSpPr>
        <p:spPr>
          <a:xfrm flipH="1">
            <a:off x="7935888" y="2413029"/>
            <a:ext cx="451821" cy="290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F673B4A-EFA8-4580-8DC4-088E0B94EC03}"/>
              </a:ext>
            </a:extLst>
          </p:cNvPr>
          <p:cNvPicPr>
            <a:picLocks noChangeAspect="1"/>
          </p:cNvPicPr>
          <p:nvPr/>
        </p:nvPicPr>
        <p:blipFill>
          <a:blip r:embed="rId4"/>
          <a:stretch>
            <a:fillRect/>
          </a:stretch>
        </p:blipFill>
        <p:spPr>
          <a:xfrm>
            <a:off x="665483" y="4820415"/>
            <a:ext cx="11374744" cy="860637"/>
          </a:xfrm>
          <a:prstGeom prst="rect">
            <a:avLst/>
          </a:prstGeom>
        </p:spPr>
      </p:pic>
      <p:sp>
        <p:nvSpPr>
          <p:cNvPr id="9" name="Rectangle 8">
            <a:extLst>
              <a:ext uri="{FF2B5EF4-FFF2-40B4-BE49-F238E27FC236}">
                <a16:creationId xmlns:a16="http://schemas.microsoft.com/office/drawing/2014/main" id="{8DB90B82-74F1-4703-92F9-FDCB6DB77C9E}"/>
              </a:ext>
            </a:extLst>
          </p:cNvPr>
          <p:cNvSpPr/>
          <p:nvPr/>
        </p:nvSpPr>
        <p:spPr>
          <a:xfrm>
            <a:off x="1058733" y="5268872"/>
            <a:ext cx="1756658"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7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815C-4E03-49C4-B1B5-B694FD5BBF3A}"/>
              </a:ext>
            </a:extLst>
          </p:cNvPr>
          <p:cNvSpPr>
            <a:spLocks noGrp="1"/>
          </p:cNvSpPr>
          <p:nvPr>
            <p:ph type="title"/>
          </p:nvPr>
        </p:nvSpPr>
        <p:spPr/>
        <p:txBody>
          <a:bodyPr/>
          <a:lstStyle/>
          <a:p>
            <a:r>
              <a:rPr lang="en-US" dirty="0"/>
              <a:t>reusing code</a:t>
            </a:r>
          </a:p>
        </p:txBody>
      </p:sp>
      <p:sp>
        <p:nvSpPr>
          <p:cNvPr id="4" name="Slide Number Placeholder 3">
            <a:extLst>
              <a:ext uri="{FF2B5EF4-FFF2-40B4-BE49-F238E27FC236}">
                <a16:creationId xmlns:a16="http://schemas.microsoft.com/office/drawing/2014/main" id="{117ACA7B-74A2-4A6B-93DF-2A93896D8030}"/>
              </a:ext>
            </a:extLst>
          </p:cNvPr>
          <p:cNvSpPr>
            <a:spLocks noGrp="1"/>
          </p:cNvSpPr>
          <p:nvPr>
            <p:ph type="sldNum" sz="quarter" idx="12"/>
          </p:nvPr>
        </p:nvSpPr>
        <p:spPr/>
        <p:txBody>
          <a:bodyPr/>
          <a:lstStyle/>
          <a:p>
            <a:fld id="{D41FD555-2F82-9747-928C-A3E63261FF2A}" type="slidenum">
              <a:rPr lang="en-US" smtClean="0"/>
              <a:t>39</a:t>
            </a:fld>
            <a:endParaRPr lang="en-US"/>
          </a:p>
        </p:txBody>
      </p:sp>
      <p:pic>
        <p:nvPicPr>
          <p:cNvPr id="5" name="Picture 4">
            <a:extLst>
              <a:ext uri="{FF2B5EF4-FFF2-40B4-BE49-F238E27FC236}">
                <a16:creationId xmlns:a16="http://schemas.microsoft.com/office/drawing/2014/main" id="{889FD8FC-CD86-4EDC-B720-5A4E350E8C71}"/>
              </a:ext>
            </a:extLst>
          </p:cNvPr>
          <p:cNvPicPr>
            <a:picLocks noChangeAspect="1"/>
          </p:cNvPicPr>
          <p:nvPr/>
        </p:nvPicPr>
        <p:blipFill>
          <a:blip r:embed="rId3"/>
          <a:stretch>
            <a:fillRect/>
          </a:stretch>
        </p:blipFill>
        <p:spPr>
          <a:xfrm>
            <a:off x="0" y="1363908"/>
            <a:ext cx="12192000" cy="5554840"/>
          </a:xfrm>
          <a:prstGeom prst="rect">
            <a:avLst/>
          </a:prstGeom>
        </p:spPr>
      </p:pic>
      <p:sp>
        <p:nvSpPr>
          <p:cNvPr id="6" name="Rectangle 5">
            <a:extLst>
              <a:ext uri="{FF2B5EF4-FFF2-40B4-BE49-F238E27FC236}">
                <a16:creationId xmlns:a16="http://schemas.microsoft.com/office/drawing/2014/main" id="{6CA58EF9-C244-468B-8C06-33B797133BBD}"/>
              </a:ext>
            </a:extLst>
          </p:cNvPr>
          <p:cNvSpPr/>
          <p:nvPr/>
        </p:nvSpPr>
        <p:spPr>
          <a:xfrm>
            <a:off x="2366682" y="2703488"/>
            <a:ext cx="3388659"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B0FE389-7DCC-441C-9FD1-DED0C777F2AC}"/>
              </a:ext>
            </a:extLst>
          </p:cNvPr>
          <p:cNvCxnSpPr>
            <a:cxnSpLocks/>
          </p:cNvCxnSpPr>
          <p:nvPr/>
        </p:nvCxnSpPr>
        <p:spPr>
          <a:xfrm flipH="1">
            <a:off x="2560320" y="2993948"/>
            <a:ext cx="1500692" cy="18685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3D0CF2F-B9F1-4E8B-A544-B22857D7AC65}"/>
              </a:ext>
            </a:extLst>
          </p:cNvPr>
          <p:cNvSpPr/>
          <p:nvPr/>
        </p:nvSpPr>
        <p:spPr>
          <a:xfrm>
            <a:off x="432098" y="4862456"/>
            <a:ext cx="7367196" cy="199554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471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BIML?</a:t>
            </a:r>
          </a:p>
        </p:txBody>
      </p:sp>
    </p:spTree>
    <p:extLst>
      <p:ext uri="{BB962C8B-B14F-4D97-AF65-F5344CB8AC3E}">
        <p14:creationId xmlns:p14="http://schemas.microsoft.com/office/powerpoint/2010/main" val="20873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2C55-68B7-4F11-81BD-638644F561E1}"/>
              </a:ext>
            </a:extLst>
          </p:cNvPr>
          <p:cNvSpPr>
            <a:spLocks noGrp="1"/>
          </p:cNvSpPr>
          <p:nvPr>
            <p:ph type="title"/>
          </p:nvPr>
        </p:nvSpPr>
        <p:spPr/>
        <p:txBody>
          <a:bodyPr/>
          <a:lstStyle/>
          <a:p>
            <a:r>
              <a:rPr lang="en-US" dirty="0"/>
              <a:t>reusing code</a:t>
            </a:r>
          </a:p>
        </p:txBody>
      </p:sp>
      <p:sp>
        <p:nvSpPr>
          <p:cNvPr id="4" name="Slide Number Placeholder 3">
            <a:extLst>
              <a:ext uri="{FF2B5EF4-FFF2-40B4-BE49-F238E27FC236}">
                <a16:creationId xmlns:a16="http://schemas.microsoft.com/office/drawing/2014/main" id="{C3C2CE39-928F-4442-8766-BBB0F1EDDF66}"/>
              </a:ext>
            </a:extLst>
          </p:cNvPr>
          <p:cNvSpPr>
            <a:spLocks noGrp="1"/>
          </p:cNvSpPr>
          <p:nvPr>
            <p:ph type="sldNum" sz="quarter" idx="12"/>
          </p:nvPr>
        </p:nvSpPr>
        <p:spPr/>
        <p:txBody>
          <a:bodyPr/>
          <a:lstStyle/>
          <a:p>
            <a:fld id="{D41FD555-2F82-9747-928C-A3E63261FF2A}" type="slidenum">
              <a:rPr lang="en-US" smtClean="0"/>
              <a:t>40</a:t>
            </a:fld>
            <a:endParaRPr lang="en-US"/>
          </a:p>
        </p:txBody>
      </p:sp>
      <p:pic>
        <p:nvPicPr>
          <p:cNvPr id="5" name="Picture 4">
            <a:extLst>
              <a:ext uri="{FF2B5EF4-FFF2-40B4-BE49-F238E27FC236}">
                <a16:creationId xmlns:a16="http://schemas.microsoft.com/office/drawing/2014/main" id="{92DA24C3-7A25-4BF3-B373-5DFDC61A5878}"/>
              </a:ext>
            </a:extLst>
          </p:cNvPr>
          <p:cNvPicPr>
            <a:picLocks noChangeAspect="1"/>
          </p:cNvPicPr>
          <p:nvPr/>
        </p:nvPicPr>
        <p:blipFill>
          <a:blip r:embed="rId2"/>
          <a:stretch>
            <a:fillRect/>
          </a:stretch>
        </p:blipFill>
        <p:spPr>
          <a:xfrm>
            <a:off x="0" y="1467234"/>
            <a:ext cx="8066677" cy="2835825"/>
          </a:xfrm>
          <a:prstGeom prst="rect">
            <a:avLst/>
          </a:prstGeom>
        </p:spPr>
      </p:pic>
      <p:sp>
        <p:nvSpPr>
          <p:cNvPr id="6" name="Rectangle 5">
            <a:extLst>
              <a:ext uri="{FF2B5EF4-FFF2-40B4-BE49-F238E27FC236}">
                <a16:creationId xmlns:a16="http://schemas.microsoft.com/office/drawing/2014/main" id="{437D20B6-EC6B-410A-8E31-53C5F04BD8C3}"/>
              </a:ext>
            </a:extLst>
          </p:cNvPr>
          <p:cNvSpPr/>
          <p:nvPr/>
        </p:nvSpPr>
        <p:spPr>
          <a:xfrm>
            <a:off x="2086984" y="2480821"/>
            <a:ext cx="3195022"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CDC169-CB48-4716-BFE1-C581E7122479}"/>
              </a:ext>
            </a:extLst>
          </p:cNvPr>
          <p:cNvSpPr/>
          <p:nvPr/>
        </p:nvSpPr>
        <p:spPr>
          <a:xfrm>
            <a:off x="386378" y="1690688"/>
            <a:ext cx="4669716" cy="384309"/>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525D455-1A70-49B1-9640-4D9F6350E0CF}"/>
              </a:ext>
            </a:extLst>
          </p:cNvPr>
          <p:cNvPicPr>
            <a:picLocks noChangeAspect="1"/>
          </p:cNvPicPr>
          <p:nvPr/>
        </p:nvPicPr>
        <p:blipFill>
          <a:blip r:embed="rId3"/>
          <a:stretch>
            <a:fillRect/>
          </a:stretch>
        </p:blipFill>
        <p:spPr>
          <a:xfrm>
            <a:off x="3581400" y="4485971"/>
            <a:ext cx="8610600" cy="2068562"/>
          </a:xfrm>
          <a:prstGeom prst="rect">
            <a:avLst/>
          </a:prstGeom>
        </p:spPr>
      </p:pic>
    </p:spTree>
    <p:extLst>
      <p:ext uri="{BB962C8B-B14F-4D97-AF65-F5344CB8AC3E}">
        <p14:creationId xmlns:p14="http://schemas.microsoft.com/office/powerpoint/2010/main" val="2205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20B9A4-DCF5-4C22-81AC-659AFDD8B7D9}"/>
              </a:ext>
            </a:extLst>
          </p:cNvPr>
          <p:cNvPicPr>
            <a:picLocks noChangeAspect="1"/>
          </p:cNvPicPr>
          <p:nvPr/>
        </p:nvPicPr>
        <p:blipFill>
          <a:blip r:embed="rId2"/>
          <a:stretch>
            <a:fillRect/>
          </a:stretch>
        </p:blipFill>
        <p:spPr>
          <a:xfrm>
            <a:off x="0" y="1407287"/>
            <a:ext cx="8283388" cy="2894733"/>
          </a:xfrm>
          <a:prstGeom prst="rect">
            <a:avLst/>
          </a:prstGeom>
        </p:spPr>
      </p:pic>
      <p:sp>
        <p:nvSpPr>
          <p:cNvPr id="2" name="Title 1">
            <a:extLst>
              <a:ext uri="{FF2B5EF4-FFF2-40B4-BE49-F238E27FC236}">
                <a16:creationId xmlns:a16="http://schemas.microsoft.com/office/drawing/2014/main" id="{CB952C55-68B7-4F11-81BD-638644F561E1}"/>
              </a:ext>
            </a:extLst>
          </p:cNvPr>
          <p:cNvSpPr>
            <a:spLocks noGrp="1"/>
          </p:cNvSpPr>
          <p:nvPr>
            <p:ph type="title"/>
          </p:nvPr>
        </p:nvSpPr>
        <p:spPr/>
        <p:txBody>
          <a:bodyPr/>
          <a:lstStyle/>
          <a:p>
            <a:r>
              <a:rPr lang="en-US" dirty="0"/>
              <a:t>reusing code</a:t>
            </a:r>
          </a:p>
        </p:txBody>
      </p:sp>
      <p:sp>
        <p:nvSpPr>
          <p:cNvPr id="4" name="Slide Number Placeholder 3">
            <a:extLst>
              <a:ext uri="{FF2B5EF4-FFF2-40B4-BE49-F238E27FC236}">
                <a16:creationId xmlns:a16="http://schemas.microsoft.com/office/drawing/2014/main" id="{C3C2CE39-928F-4442-8766-BBB0F1EDDF66}"/>
              </a:ext>
            </a:extLst>
          </p:cNvPr>
          <p:cNvSpPr>
            <a:spLocks noGrp="1"/>
          </p:cNvSpPr>
          <p:nvPr>
            <p:ph type="sldNum" sz="quarter" idx="12"/>
          </p:nvPr>
        </p:nvSpPr>
        <p:spPr/>
        <p:txBody>
          <a:bodyPr/>
          <a:lstStyle/>
          <a:p>
            <a:fld id="{D41FD555-2F82-9747-928C-A3E63261FF2A}" type="slidenum">
              <a:rPr lang="en-US" smtClean="0"/>
              <a:t>41</a:t>
            </a:fld>
            <a:endParaRPr lang="en-US"/>
          </a:p>
        </p:txBody>
      </p:sp>
      <p:sp>
        <p:nvSpPr>
          <p:cNvPr id="6" name="Rectangle 5">
            <a:extLst>
              <a:ext uri="{FF2B5EF4-FFF2-40B4-BE49-F238E27FC236}">
                <a16:creationId xmlns:a16="http://schemas.microsoft.com/office/drawing/2014/main" id="{437D20B6-EC6B-410A-8E31-53C5F04BD8C3}"/>
              </a:ext>
            </a:extLst>
          </p:cNvPr>
          <p:cNvSpPr/>
          <p:nvPr/>
        </p:nvSpPr>
        <p:spPr>
          <a:xfrm>
            <a:off x="2162290" y="2448547"/>
            <a:ext cx="3195022"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CDC169-CB48-4716-BFE1-C581E7122479}"/>
              </a:ext>
            </a:extLst>
          </p:cNvPr>
          <p:cNvSpPr/>
          <p:nvPr/>
        </p:nvSpPr>
        <p:spPr>
          <a:xfrm>
            <a:off x="386378" y="1690688"/>
            <a:ext cx="4067288" cy="29947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CE00B3E-5033-4013-AA3F-22E5FBCCA27B}"/>
              </a:ext>
            </a:extLst>
          </p:cNvPr>
          <p:cNvPicPr>
            <a:picLocks noChangeAspect="1"/>
          </p:cNvPicPr>
          <p:nvPr/>
        </p:nvPicPr>
        <p:blipFill>
          <a:blip r:embed="rId3"/>
          <a:stretch>
            <a:fillRect/>
          </a:stretch>
        </p:blipFill>
        <p:spPr>
          <a:xfrm>
            <a:off x="3357247" y="3496866"/>
            <a:ext cx="8834754" cy="3042045"/>
          </a:xfrm>
          <a:prstGeom prst="rect">
            <a:avLst/>
          </a:prstGeom>
        </p:spPr>
      </p:pic>
    </p:spTree>
    <p:extLst>
      <p:ext uri="{BB962C8B-B14F-4D97-AF65-F5344CB8AC3E}">
        <p14:creationId xmlns:p14="http://schemas.microsoft.com/office/powerpoint/2010/main" val="62904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D66CF-C8D7-4507-9719-38A9C70F03CC}"/>
              </a:ext>
            </a:extLst>
          </p:cNvPr>
          <p:cNvPicPr>
            <a:picLocks noChangeAspect="1"/>
          </p:cNvPicPr>
          <p:nvPr/>
        </p:nvPicPr>
        <p:blipFill>
          <a:blip r:embed="rId3"/>
          <a:stretch>
            <a:fillRect/>
          </a:stretch>
        </p:blipFill>
        <p:spPr>
          <a:xfrm>
            <a:off x="-1" y="1459611"/>
            <a:ext cx="7253109" cy="2552990"/>
          </a:xfrm>
          <a:prstGeom prst="rect">
            <a:avLst/>
          </a:prstGeom>
        </p:spPr>
      </p:pic>
      <p:sp>
        <p:nvSpPr>
          <p:cNvPr id="2" name="Title 1">
            <a:extLst>
              <a:ext uri="{FF2B5EF4-FFF2-40B4-BE49-F238E27FC236}">
                <a16:creationId xmlns:a16="http://schemas.microsoft.com/office/drawing/2014/main" id="{CB952C55-68B7-4F11-81BD-638644F561E1}"/>
              </a:ext>
            </a:extLst>
          </p:cNvPr>
          <p:cNvSpPr>
            <a:spLocks noGrp="1"/>
          </p:cNvSpPr>
          <p:nvPr>
            <p:ph type="title"/>
          </p:nvPr>
        </p:nvSpPr>
        <p:spPr/>
        <p:txBody>
          <a:bodyPr/>
          <a:lstStyle/>
          <a:p>
            <a:r>
              <a:rPr lang="en-US" dirty="0"/>
              <a:t>reusing code</a:t>
            </a:r>
          </a:p>
        </p:txBody>
      </p:sp>
      <p:sp>
        <p:nvSpPr>
          <p:cNvPr id="4" name="Slide Number Placeholder 3">
            <a:extLst>
              <a:ext uri="{FF2B5EF4-FFF2-40B4-BE49-F238E27FC236}">
                <a16:creationId xmlns:a16="http://schemas.microsoft.com/office/drawing/2014/main" id="{C3C2CE39-928F-4442-8766-BBB0F1EDDF66}"/>
              </a:ext>
            </a:extLst>
          </p:cNvPr>
          <p:cNvSpPr>
            <a:spLocks noGrp="1"/>
          </p:cNvSpPr>
          <p:nvPr>
            <p:ph type="sldNum" sz="quarter" idx="12"/>
          </p:nvPr>
        </p:nvSpPr>
        <p:spPr/>
        <p:txBody>
          <a:bodyPr/>
          <a:lstStyle/>
          <a:p>
            <a:fld id="{D41FD555-2F82-9747-928C-A3E63261FF2A}" type="slidenum">
              <a:rPr lang="en-US" smtClean="0"/>
              <a:t>42</a:t>
            </a:fld>
            <a:endParaRPr lang="en-US"/>
          </a:p>
        </p:txBody>
      </p:sp>
      <p:sp>
        <p:nvSpPr>
          <p:cNvPr id="6" name="Rectangle 5">
            <a:extLst>
              <a:ext uri="{FF2B5EF4-FFF2-40B4-BE49-F238E27FC236}">
                <a16:creationId xmlns:a16="http://schemas.microsoft.com/office/drawing/2014/main" id="{437D20B6-EC6B-410A-8E31-53C5F04BD8C3}"/>
              </a:ext>
            </a:extLst>
          </p:cNvPr>
          <p:cNvSpPr/>
          <p:nvPr/>
        </p:nvSpPr>
        <p:spPr>
          <a:xfrm>
            <a:off x="1904107" y="2355681"/>
            <a:ext cx="2549559"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CDC169-CB48-4716-BFE1-C581E7122479}"/>
              </a:ext>
            </a:extLst>
          </p:cNvPr>
          <p:cNvSpPr/>
          <p:nvPr/>
        </p:nvSpPr>
        <p:spPr>
          <a:xfrm>
            <a:off x="386378" y="1690688"/>
            <a:ext cx="4067288" cy="29947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EEAC6D-8542-48B9-A6B7-8857AD8F5A71}"/>
              </a:ext>
            </a:extLst>
          </p:cNvPr>
          <p:cNvPicPr>
            <a:picLocks noChangeAspect="1"/>
          </p:cNvPicPr>
          <p:nvPr/>
        </p:nvPicPr>
        <p:blipFill>
          <a:blip r:embed="rId4"/>
          <a:stretch>
            <a:fillRect/>
          </a:stretch>
        </p:blipFill>
        <p:spPr>
          <a:xfrm>
            <a:off x="5292762" y="3099968"/>
            <a:ext cx="6816953" cy="3621506"/>
          </a:xfrm>
          <a:prstGeom prst="rect">
            <a:avLst/>
          </a:prstGeom>
        </p:spPr>
      </p:pic>
      <p:sp>
        <p:nvSpPr>
          <p:cNvPr id="11" name="Rectangle 10">
            <a:extLst>
              <a:ext uri="{FF2B5EF4-FFF2-40B4-BE49-F238E27FC236}">
                <a16:creationId xmlns:a16="http://schemas.microsoft.com/office/drawing/2014/main" id="{91187E79-A98A-4D89-8A17-1EDB6829911A}"/>
              </a:ext>
            </a:extLst>
          </p:cNvPr>
          <p:cNvSpPr/>
          <p:nvPr/>
        </p:nvSpPr>
        <p:spPr>
          <a:xfrm>
            <a:off x="9457769" y="5361310"/>
            <a:ext cx="718966"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64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84900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673B90-F0E0-4EFE-B4AA-CEC80AE3755E}"/>
              </a:ext>
            </a:extLst>
          </p:cNvPr>
          <p:cNvSpPr>
            <a:spLocks noGrp="1"/>
          </p:cNvSpPr>
          <p:nvPr>
            <p:ph type="body" sz="quarter" idx="10"/>
          </p:nvPr>
        </p:nvSpPr>
        <p:spPr/>
        <p:txBody>
          <a:bodyPr/>
          <a:lstStyle/>
          <a:p>
            <a:r>
              <a:rPr lang="en-US" dirty="0"/>
              <a:t>ADVANCED TOPICS</a:t>
            </a:r>
          </a:p>
        </p:txBody>
      </p:sp>
    </p:spTree>
    <p:extLst>
      <p:ext uri="{BB962C8B-B14F-4D97-AF65-F5344CB8AC3E}">
        <p14:creationId xmlns:p14="http://schemas.microsoft.com/office/powerpoint/2010/main" val="2671411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BFD7C-2C99-4587-9ACC-59B6530160F5}"/>
              </a:ext>
            </a:extLst>
          </p:cNvPr>
          <p:cNvSpPr>
            <a:spLocks noGrp="1"/>
          </p:cNvSpPr>
          <p:nvPr>
            <p:ph type="title"/>
          </p:nvPr>
        </p:nvSpPr>
        <p:spPr/>
        <p:txBody>
          <a:bodyPr/>
          <a:lstStyle/>
          <a:p>
            <a:r>
              <a:rPr lang="en-US" dirty="0"/>
              <a:t>creating a framework</a:t>
            </a:r>
          </a:p>
        </p:txBody>
      </p:sp>
      <p:pic>
        <p:nvPicPr>
          <p:cNvPr id="6" name="Content Placeholder 5">
            <a:extLst>
              <a:ext uri="{FF2B5EF4-FFF2-40B4-BE49-F238E27FC236}">
                <a16:creationId xmlns:a16="http://schemas.microsoft.com/office/drawing/2014/main" id="{E751D854-55F2-4113-B0FB-EF2CE4BAE3EA}"/>
              </a:ext>
            </a:extLst>
          </p:cNvPr>
          <p:cNvPicPr>
            <a:picLocks noGrp="1" noChangeAspect="1"/>
          </p:cNvPicPr>
          <p:nvPr>
            <p:ph idx="1"/>
          </p:nvPr>
        </p:nvPicPr>
        <p:blipFill>
          <a:blip r:embed="rId2"/>
          <a:stretch>
            <a:fillRect/>
          </a:stretch>
        </p:blipFill>
        <p:spPr>
          <a:xfrm>
            <a:off x="3590564" y="2162137"/>
            <a:ext cx="5010872" cy="3408437"/>
          </a:xfrm>
        </p:spPr>
      </p:pic>
      <p:sp>
        <p:nvSpPr>
          <p:cNvPr id="7" name="Flowchart: Magnetic Disk 6">
            <a:extLst>
              <a:ext uri="{FF2B5EF4-FFF2-40B4-BE49-F238E27FC236}">
                <a16:creationId xmlns:a16="http://schemas.microsoft.com/office/drawing/2014/main" id="{A70F217A-6C05-4BC6-808D-72881ECFD970}"/>
              </a:ext>
            </a:extLst>
          </p:cNvPr>
          <p:cNvSpPr/>
          <p:nvPr/>
        </p:nvSpPr>
        <p:spPr>
          <a:xfrm>
            <a:off x="666974" y="2397938"/>
            <a:ext cx="882127" cy="9789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54F51AE-05C1-4D89-92D2-E4BBD5429524}"/>
              </a:ext>
            </a:extLst>
          </p:cNvPr>
          <p:cNvSpPr/>
          <p:nvPr/>
        </p:nvSpPr>
        <p:spPr>
          <a:xfrm rot="1078621">
            <a:off x="2205901" y="2813866"/>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0312ADD-7A9D-4A30-98F2-C1F7DD62F251}"/>
              </a:ext>
            </a:extLst>
          </p:cNvPr>
          <p:cNvSpPr/>
          <p:nvPr/>
        </p:nvSpPr>
        <p:spPr>
          <a:xfrm>
            <a:off x="8925672" y="3578081"/>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C456A9-609F-45C8-A15A-3AD6B1AF0141}"/>
              </a:ext>
            </a:extLst>
          </p:cNvPr>
          <p:cNvSpPr txBox="1"/>
          <p:nvPr/>
        </p:nvSpPr>
        <p:spPr>
          <a:xfrm>
            <a:off x="666974" y="1733911"/>
            <a:ext cx="2097741" cy="471449"/>
          </a:xfrm>
          <a:prstGeom prst="rect">
            <a:avLst/>
          </a:prstGeom>
          <a:solidFill>
            <a:schemeClr val="bg1"/>
          </a:solidFill>
        </p:spPr>
        <p:txBody>
          <a:bodyPr vert="horz" wrap="square" lIns="91440" tIns="45720" rIns="91440" bIns="45720" rtlCol="0" anchor="ctr">
            <a:normAutofit lnSpcReduction="10000"/>
          </a:bodyPr>
          <a:lstStyle/>
          <a:p>
            <a:pPr algn="l"/>
            <a:r>
              <a:rPr lang="en-US" sz="2500" dirty="0">
                <a:solidFill>
                  <a:srgbClr val="DD5A1F"/>
                </a:solidFill>
                <a:latin typeface="+mj-lt"/>
              </a:rPr>
              <a:t>metadata</a:t>
            </a:r>
          </a:p>
        </p:txBody>
      </p:sp>
      <p:sp>
        <p:nvSpPr>
          <p:cNvPr id="11" name="TextBox 10">
            <a:extLst>
              <a:ext uri="{FF2B5EF4-FFF2-40B4-BE49-F238E27FC236}">
                <a16:creationId xmlns:a16="http://schemas.microsoft.com/office/drawing/2014/main" id="{F28611F1-32D6-44DE-8BE1-0FAD82F3C98D}"/>
              </a:ext>
            </a:extLst>
          </p:cNvPr>
          <p:cNvSpPr txBox="1"/>
          <p:nvPr/>
        </p:nvSpPr>
        <p:spPr>
          <a:xfrm>
            <a:off x="4982583" y="5806298"/>
            <a:ext cx="2515496" cy="471449"/>
          </a:xfrm>
          <a:prstGeom prst="rect">
            <a:avLst/>
          </a:prstGeom>
          <a:solidFill>
            <a:schemeClr val="bg1"/>
          </a:solidFill>
        </p:spPr>
        <p:txBody>
          <a:bodyPr vert="horz" wrap="square" lIns="91440" tIns="45720" rIns="91440" bIns="45720" rtlCol="0" anchor="ctr">
            <a:normAutofit lnSpcReduction="10000"/>
          </a:bodyPr>
          <a:lstStyle/>
          <a:p>
            <a:pPr algn="l"/>
            <a:r>
              <a:rPr lang="en-US" sz="2500" dirty="0">
                <a:solidFill>
                  <a:srgbClr val="DD5A1F"/>
                </a:solidFill>
                <a:latin typeface="+mj-lt"/>
              </a:rPr>
              <a:t>Biml framework</a:t>
            </a:r>
          </a:p>
        </p:txBody>
      </p:sp>
      <p:sp>
        <p:nvSpPr>
          <p:cNvPr id="12" name="TextBox 11">
            <a:extLst>
              <a:ext uri="{FF2B5EF4-FFF2-40B4-BE49-F238E27FC236}">
                <a16:creationId xmlns:a16="http://schemas.microsoft.com/office/drawing/2014/main" id="{0E926DB7-6717-4685-81AA-066697128966}"/>
              </a:ext>
            </a:extLst>
          </p:cNvPr>
          <p:cNvSpPr txBox="1"/>
          <p:nvPr/>
        </p:nvSpPr>
        <p:spPr>
          <a:xfrm>
            <a:off x="9214948" y="1507925"/>
            <a:ext cx="2515496" cy="923420"/>
          </a:xfrm>
          <a:prstGeom prst="rect">
            <a:avLst/>
          </a:prstGeom>
          <a:solidFill>
            <a:schemeClr val="bg1"/>
          </a:solidFill>
        </p:spPr>
        <p:txBody>
          <a:bodyPr vert="horz" wrap="square" lIns="91440" tIns="45720" rIns="91440" bIns="45720" rtlCol="0" anchor="ctr">
            <a:normAutofit/>
          </a:bodyPr>
          <a:lstStyle/>
          <a:p>
            <a:pPr algn="l"/>
            <a:r>
              <a:rPr lang="en-US" sz="2500" dirty="0">
                <a:solidFill>
                  <a:srgbClr val="DD5A1F"/>
                </a:solidFill>
                <a:latin typeface="+mj-lt"/>
              </a:rPr>
              <a:t>SSIS packages &amp; relational objects</a:t>
            </a:r>
          </a:p>
        </p:txBody>
      </p:sp>
      <p:sp>
        <p:nvSpPr>
          <p:cNvPr id="13" name="Rectangle: Folded Corner 12">
            <a:extLst>
              <a:ext uri="{FF2B5EF4-FFF2-40B4-BE49-F238E27FC236}">
                <a16:creationId xmlns:a16="http://schemas.microsoft.com/office/drawing/2014/main" id="{9A26B029-523A-48E1-8E28-17DD2B2D113C}"/>
              </a:ext>
            </a:extLst>
          </p:cNvPr>
          <p:cNvSpPr/>
          <p:nvPr/>
        </p:nvSpPr>
        <p:spPr>
          <a:xfrm>
            <a:off x="9968753" y="2626202"/>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Folded Corner 13">
            <a:extLst>
              <a:ext uri="{FF2B5EF4-FFF2-40B4-BE49-F238E27FC236}">
                <a16:creationId xmlns:a16="http://schemas.microsoft.com/office/drawing/2014/main" id="{4BBAC133-3A68-439D-AE4E-BBC16E7750B0}"/>
              </a:ext>
            </a:extLst>
          </p:cNvPr>
          <p:cNvSpPr/>
          <p:nvPr/>
        </p:nvSpPr>
        <p:spPr>
          <a:xfrm>
            <a:off x="10121153" y="2778602"/>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Folded Corner 14">
            <a:extLst>
              <a:ext uri="{FF2B5EF4-FFF2-40B4-BE49-F238E27FC236}">
                <a16:creationId xmlns:a16="http://schemas.microsoft.com/office/drawing/2014/main" id="{82680793-3E0E-4FF2-8049-60AA95791F94}"/>
              </a:ext>
            </a:extLst>
          </p:cNvPr>
          <p:cNvSpPr/>
          <p:nvPr/>
        </p:nvSpPr>
        <p:spPr>
          <a:xfrm>
            <a:off x="10273553" y="2931002"/>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Folded Corner 15">
            <a:extLst>
              <a:ext uri="{FF2B5EF4-FFF2-40B4-BE49-F238E27FC236}">
                <a16:creationId xmlns:a16="http://schemas.microsoft.com/office/drawing/2014/main" id="{3A5B818F-9B38-4B92-9296-8C1A8018F62F}"/>
              </a:ext>
            </a:extLst>
          </p:cNvPr>
          <p:cNvSpPr/>
          <p:nvPr/>
        </p:nvSpPr>
        <p:spPr>
          <a:xfrm>
            <a:off x="10425953" y="3083402"/>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Folded Corner 16">
            <a:extLst>
              <a:ext uri="{FF2B5EF4-FFF2-40B4-BE49-F238E27FC236}">
                <a16:creationId xmlns:a16="http://schemas.microsoft.com/office/drawing/2014/main" id="{83B8AA17-6221-4A20-9EF8-5649994696E6}"/>
              </a:ext>
            </a:extLst>
          </p:cNvPr>
          <p:cNvSpPr/>
          <p:nvPr/>
        </p:nvSpPr>
        <p:spPr>
          <a:xfrm>
            <a:off x="10578353" y="3235802"/>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Folded Corner 17">
            <a:extLst>
              <a:ext uri="{FF2B5EF4-FFF2-40B4-BE49-F238E27FC236}">
                <a16:creationId xmlns:a16="http://schemas.microsoft.com/office/drawing/2014/main" id="{D49E6484-7F3E-4FCE-BF4A-45C407DC0B2F}"/>
              </a:ext>
            </a:extLst>
          </p:cNvPr>
          <p:cNvSpPr/>
          <p:nvPr/>
        </p:nvSpPr>
        <p:spPr>
          <a:xfrm>
            <a:off x="10730753" y="3388202"/>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Folded Corner 18">
            <a:extLst>
              <a:ext uri="{FF2B5EF4-FFF2-40B4-BE49-F238E27FC236}">
                <a16:creationId xmlns:a16="http://schemas.microsoft.com/office/drawing/2014/main" id="{0D3AD2FA-6F8C-4541-97C9-A917425B1ABE}"/>
              </a:ext>
            </a:extLst>
          </p:cNvPr>
          <p:cNvSpPr/>
          <p:nvPr/>
        </p:nvSpPr>
        <p:spPr>
          <a:xfrm>
            <a:off x="10883153" y="3540602"/>
            <a:ext cx="634701" cy="85804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Magnetic Disk 19">
            <a:extLst>
              <a:ext uri="{FF2B5EF4-FFF2-40B4-BE49-F238E27FC236}">
                <a16:creationId xmlns:a16="http://schemas.microsoft.com/office/drawing/2014/main" id="{A06748E5-1856-42D8-9358-B72310715DD8}"/>
              </a:ext>
            </a:extLst>
          </p:cNvPr>
          <p:cNvSpPr/>
          <p:nvPr/>
        </p:nvSpPr>
        <p:spPr>
          <a:xfrm>
            <a:off x="10178527" y="4591628"/>
            <a:ext cx="882127" cy="9789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Magnetic Disk 20">
            <a:extLst>
              <a:ext uri="{FF2B5EF4-FFF2-40B4-BE49-F238E27FC236}">
                <a16:creationId xmlns:a16="http://schemas.microsoft.com/office/drawing/2014/main" id="{A21EFFD8-4863-49FE-99C4-D63D1CE9E909}"/>
              </a:ext>
            </a:extLst>
          </p:cNvPr>
          <p:cNvSpPr/>
          <p:nvPr/>
        </p:nvSpPr>
        <p:spPr>
          <a:xfrm>
            <a:off x="666974" y="3998923"/>
            <a:ext cx="882127" cy="9789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F960B3A9-8E5E-4C88-9E3B-5A0D5EE45B15}"/>
              </a:ext>
            </a:extLst>
          </p:cNvPr>
          <p:cNvSpPr/>
          <p:nvPr/>
        </p:nvSpPr>
        <p:spPr>
          <a:xfrm>
            <a:off x="2205901" y="4414851"/>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Magnetic Disk 22">
            <a:extLst>
              <a:ext uri="{FF2B5EF4-FFF2-40B4-BE49-F238E27FC236}">
                <a16:creationId xmlns:a16="http://schemas.microsoft.com/office/drawing/2014/main" id="{E267C89E-4E7F-4A61-91FC-DEEF514D7175}"/>
              </a:ext>
            </a:extLst>
          </p:cNvPr>
          <p:cNvSpPr/>
          <p:nvPr/>
        </p:nvSpPr>
        <p:spPr>
          <a:xfrm>
            <a:off x="666974" y="5563543"/>
            <a:ext cx="882127" cy="9789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D45EAE22-D89A-497B-9546-72A5C63F60A2}"/>
              </a:ext>
            </a:extLst>
          </p:cNvPr>
          <p:cNvSpPr/>
          <p:nvPr/>
        </p:nvSpPr>
        <p:spPr>
          <a:xfrm rot="20494933">
            <a:off x="2205901" y="5979471"/>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2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38C3-CAE2-4E25-9E7F-29926B5B953F}"/>
              </a:ext>
            </a:extLst>
          </p:cNvPr>
          <p:cNvSpPr>
            <a:spLocks noGrp="1"/>
          </p:cNvSpPr>
          <p:nvPr>
            <p:ph type="title"/>
          </p:nvPr>
        </p:nvSpPr>
        <p:spPr/>
        <p:txBody>
          <a:bodyPr/>
          <a:lstStyle/>
          <a:p>
            <a:r>
              <a:rPr lang="en-US" dirty="0"/>
              <a:t>annotations</a:t>
            </a:r>
          </a:p>
        </p:txBody>
      </p:sp>
      <p:sp>
        <p:nvSpPr>
          <p:cNvPr id="4" name="Slide Number Placeholder 3">
            <a:extLst>
              <a:ext uri="{FF2B5EF4-FFF2-40B4-BE49-F238E27FC236}">
                <a16:creationId xmlns:a16="http://schemas.microsoft.com/office/drawing/2014/main" id="{490E222D-35D6-44B9-B21E-F1FD43E85F91}"/>
              </a:ext>
            </a:extLst>
          </p:cNvPr>
          <p:cNvSpPr>
            <a:spLocks noGrp="1"/>
          </p:cNvSpPr>
          <p:nvPr>
            <p:ph type="sldNum" sz="quarter" idx="12"/>
          </p:nvPr>
        </p:nvSpPr>
        <p:spPr/>
        <p:txBody>
          <a:bodyPr/>
          <a:lstStyle/>
          <a:p>
            <a:fld id="{D41FD555-2F82-9747-928C-A3E63261FF2A}" type="slidenum">
              <a:rPr lang="en-US" smtClean="0"/>
              <a:t>46</a:t>
            </a:fld>
            <a:endParaRPr lang="en-US"/>
          </a:p>
        </p:txBody>
      </p:sp>
      <p:pic>
        <p:nvPicPr>
          <p:cNvPr id="5" name="Picture 4">
            <a:extLst>
              <a:ext uri="{FF2B5EF4-FFF2-40B4-BE49-F238E27FC236}">
                <a16:creationId xmlns:a16="http://schemas.microsoft.com/office/drawing/2014/main" id="{77AC576D-EB8C-41A9-9351-B51F3BDC46A2}"/>
              </a:ext>
            </a:extLst>
          </p:cNvPr>
          <p:cNvPicPr>
            <a:picLocks noChangeAspect="1"/>
          </p:cNvPicPr>
          <p:nvPr/>
        </p:nvPicPr>
        <p:blipFill>
          <a:blip r:embed="rId3"/>
          <a:stretch>
            <a:fillRect/>
          </a:stretch>
        </p:blipFill>
        <p:spPr>
          <a:xfrm>
            <a:off x="378326" y="1593869"/>
            <a:ext cx="7676610" cy="1472060"/>
          </a:xfrm>
          <a:prstGeom prst="rect">
            <a:avLst/>
          </a:prstGeom>
        </p:spPr>
      </p:pic>
      <p:pic>
        <p:nvPicPr>
          <p:cNvPr id="6" name="Picture 5">
            <a:extLst>
              <a:ext uri="{FF2B5EF4-FFF2-40B4-BE49-F238E27FC236}">
                <a16:creationId xmlns:a16="http://schemas.microsoft.com/office/drawing/2014/main" id="{C4D684C0-F912-42E9-827C-44EC8BE2A4A7}"/>
              </a:ext>
            </a:extLst>
          </p:cNvPr>
          <p:cNvPicPr>
            <a:picLocks noChangeAspect="1"/>
          </p:cNvPicPr>
          <p:nvPr/>
        </p:nvPicPr>
        <p:blipFill>
          <a:blip r:embed="rId4"/>
          <a:stretch>
            <a:fillRect/>
          </a:stretch>
        </p:blipFill>
        <p:spPr>
          <a:xfrm>
            <a:off x="6246607" y="2919432"/>
            <a:ext cx="4726193" cy="1639700"/>
          </a:xfrm>
          <a:prstGeom prst="rect">
            <a:avLst/>
          </a:prstGeom>
        </p:spPr>
      </p:pic>
      <p:sp>
        <p:nvSpPr>
          <p:cNvPr id="7" name="Arrow: Right 6">
            <a:extLst>
              <a:ext uri="{FF2B5EF4-FFF2-40B4-BE49-F238E27FC236}">
                <a16:creationId xmlns:a16="http://schemas.microsoft.com/office/drawing/2014/main" id="{4049E1CA-7DAA-4CA2-B033-A73E5936E028}"/>
              </a:ext>
            </a:extLst>
          </p:cNvPr>
          <p:cNvSpPr/>
          <p:nvPr/>
        </p:nvSpPr>
        <p:spPr>
          <a:xfrm>
            <a:off x="5396753" y="3485463"/>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C13554E-7285-4D94-9AD2-FE6344B2C228}"/>
              </a:ext>
            </a:extLst>
          </p:cNvPr>
          <p:cNvPicPr>
            <a:picLocks noChangeAspect="1"/>
          </p:cNvPicPr>
          <p:nvPr/>
        </p:nvPicPr>
        <p:blipFill>
          <a:blip r:embed="rId5"/>
          <a:stretch>
            <a:fillRect/>
          </a:stretch>
        </p:blipFill>
        <p:spPr>
          <a:xfrm>
            <a:off x="280261" y="5136505"/>
            <a:ext cx="11832849" cy="1425658"/>
          </a:xfrm>
          <a:prstGeom prst="rect">
            <a:avLst/>
          </a:prstGeom>
        </p:spPr>
      </p:pic>
      <p:sp>
        <p:nvSpPr>
          <p:cNvPr id="9" name="Arrow: Right 8">
            <a:extLst>
              <a:ext uri="{FF2B5EF4-FFF2-40B4-BE49-F238E27FC236}">
                <a16:creationId xmlns:a16="http://schemas.microsoft.com/office/drawing/2014/main" id="{5DA2CC04-D1B8-41D3-8B7F-0A7BCEBE392D}"/>
              </a:ext>
            </a:extLst>
          </p:cNvPr>
          <p:cNvSpPr/>
          <p:nvPr/>
        </p:nvSpPr>
        <p:spPr>
          <a:xfrm rot="5400000">
            <a:off x="9323293" y="4318238"/>
            <a:ext cx="699247" cy="576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2173BF-FB62-4A54-9E72-0CBE5B05D461}"/>
              </a:ext>
            </a:extLst>
          </p:cNvPr>
          <p:cNvSpPr/>
          <p:nvPr/>
        </p:nvSpPr>
        <p:spPr>
          <a:xfrm>
            <a:off x="4216631" y="5332405"/>
            <a:ext cx="1452649"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8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258300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0D635-AE4D-40E1-A6B7-A3DD603A4900}"/>
              </a:ext>
            </a:extLst>
          </p:cNvPr>
          <p:cNvSpPr>
            <a:spLocks noGrp="1"/>
          </p:cNvSpPr>
          <p:nvPr>
            <p:ph type="title"/>
          </p:nvPr>
        </p:nvSpPr>
        <p:spPr/>
        <p:txBody>
          <a:bodyPr/>
          <a:lstStyle/>
          <a:p>
            <a:r>
              <a:rPr lang="en-US" dirty="0"/>
              <a:t>be aware of the defaults</a:t>
            </a:r>
          </a:p>
        </p:txBody>
      </p:sp>
      <p:pic>
        <p:nvPicPr>
          <p:cNvPr id="4" name="Picture 3">
            <a:extLst>
              <a:ext uri="{FF2B5EF4-FFF2-40B4-BE49-F238E27FC236}">
                <a16:creationId xmlns:a16="http://schemas.microsoft.com/office/drawing/2014/main" id="{375FEA2B-635A-408D-A3B4-3F21C7E53989}"/>
              </a:ext>
            </a:extLst>
          </p:cNvPr>
          <p:cNvPicPr>
            <a:picLocks noChangeAspect="1"/>
          </p:cNvPicPr>
          <p:nvPr/>
        </p:nvPicPr>
        <p:blipFill>
          <a:blip r:embed="rId3"/>
          <a:stretch>
            <a:fillRect/>
          </a:stretch>
        </p:blipFill>
        <p:spPr>
          <a:xfrm>
            <a:off x="483197" y="1905841"/>
            <a:ext cx="6005575" cy="4126132"/>
          </a:xfrm>
          <a:prstGeom prst="rect">
            <a:avLst/>
          </a:prstGeom>
        </p:spPr>
      </p:pic>
      <p:pic>
        <p:nvPicPr>
          <p:cNvPr id="2" name="Picture 1">
            <a:extLst>
              <a:ext uri="{FF2B5EF4-FFF2-40B4-BE49-F238E27FC236}">
                <a16:creationId xmlns:a16="http://schemas.microsoft.com/office/drawing/2014/main" id="{90B013F1-C9CA-4412-B156-57DCB3B9EB58}"/>
              </a:ext>
            </a:extLst>
          </p:cNvPr>
          <p:cNvPicPr>
            <a:picLocks noChangeAspect="1"/>
          </p:cNvPicPr>
          <p:nvPr/>
        </p:nvPicPr>
        <p:blipFill>
          <a:blip r:embed="rId4"/>
          <a:stretch>
            <a:fillRect/>
          </a:stretch>
        </p:blipFill>
        <p:spPr>
          <a:xfrm>
            <a:off x="4691358" y="1690688"/>
            <a:ext cx="7392041" cy="3558848"/>
          </a:xfrm>
          <a:prstGeom prst="rect">
            <a:avLst/>
          </a:prstGeom>
        </p:spPr>
      </p:pic>
    </p:spTree>
    <p:extLst>
      <p:ext uri="{BB962C8B-B14F-4D97-AF65-F5344CB8AC3E}">
        <p14:creationId xmlns:p14="http://schemas.microsoft.com/office/powerpoint/2010/main" val="172656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0D635-AE4D-40E1-A6B7-A3DD603A4900}"/>
              </a:ext>
            </a:extLst>
          </p:cNvPr>
          <p:cNvSpPr>
            <a:spLocks noGrp="1"/>
          </p:cNvSpPr>
          <p:nvPr>
            <p:ph type="title"/>
          </p:nvPr>
        </p:nvSpPr>
        <p:spPr/>
        <p:txBody>
          <a:bodyPr/>
          <a:lstStyle/>
          <a:p>
            <a:r>
              <a:rPr lang="en-US" dirty="0"/>
              <a:t>use the preview pane</a:t>
            </a:r>
          </a:p>
        </p:txBody>
      </p:sp>
      <p:pic>
        <p:nvPicPr>
          <p:cNvPr id="2" name="Picture 1">
            <a:extLst>
              <a:ext uri="{FF2B5EF4-FFF2-40B4-BE49-F238E27FC236}">
                <a16:creationId xmlns:a16="http://schemas.microsoft.com/office/drawing/2014/main" id="{7C529987-8EEC-4941-B9A0-55F24BA66CC5}"/>
              </a:ext>
            </a:extLst>
          </p:cNvPr>
          <p:cNvPicPr>
            <a:picLocks noChangeAspect="1"/>
          </p:cNvPicPr>
          <p:nvPr/>
        </p:nvPicPr>
        <p:blipFill>
          <a:blip r:embed="rId3"/>
          <a:stretch>
            <a:fillRect/>
          </a:stretch>
        </p:blipFill>
        <p:spPr>
          <a:xfrm>
            <a:off x="2684652" y="1382715"/>
            <a:ext cx="6822696" cy="5152805"/>
          </a:xfrm>
          <a:prstGeom prst="rect">
            <a:avLst/>
          </a:prstGeom>
        </p:spPr>
      </p:pic>
    </p:spTree>
    <p:extLst>
      <p:ext uri="{BB962C8B-B14F-4D97-AF65-F5344CB8AC3E}">
        <p14:creationId xmlns:p14="http://schemas.microsoft.com/office/powerpoint/2010/main" val="2091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62903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0D635-AE4D-40E1-A6B7-A3DD603A4900}"/>
              </a:ext>
            </a:extLst>
          </p:cNvPr>
          <p:cNvSpPr>
            <a:spLocks noGrp="1"/>
          </p:cNvSpPr>
          <p:nvPr>
            <p:ph type="title"/>
          </p:nvPr>
        </p:nvSpPr>
        <p:spPr/>
        <p:txBody>
          <a:bodyPr/>
          <a:lstStyle/>
          <a:p>
            <a:r>
              <a:rPr lang="en-US" dirty="0"/>
              <a:t>use the preview pane</a:t>
            </a:r>
          </a:p>
        </p:txBody>
      </p:sp>
      <p:pic>
        <p:nvPicPr>
          <p:cNvPr id="4" name="Picture 3">
            <a:extLst>
              <a:ext uri="{FF2B5EF4-FFF2-40B4-BE49-F238E27FC236}">
                <a16:creationId xmlns:a16="http://schemas.microsoft.com/office/drawing/2014/main" id="{A158555F-8C1A-46EC-A731-1CD40671BAF9}"/>
              </a:ext>
            </a:extLst>
          </p:cNvPr>
          <p:cNvPicPr>
            <a:picLocks noChangeAspect="1"/>
          </p:cNvPicPr>
          <p:nvPr/>
        </p:nvPicPr>
        <p:blipFill>
          <a:blip r:embed="rId3"/>
          <a:stretch>
            <a:fillRect/>
          </a:stretch>
        </p:blipFill>
        <p:spPr>
          <a:xfrm>
            <a:off x="563543" y="2132952"/>
            <a:ext cx="8107120" cy="1987039"/>
          </a:xfrm>
          <a:prstGeom prst="rect">
            <a:avLst/>
          </a:prstGeom>
        </p:spPr>
      </p:pic>
      <p:pic>
        <p:nvPicPr>
          <p:cNvPr id="5" name="Picture 4">
            <a:extLst>
              <a:ext uri="{FF2B5EF4-FFF2-40B4-BE49-F238E27FC236}">
                <a16:creationId xmlns:a16="http://schemas.microsoft.com/office/drawing/2014/main" id="{C29676C0-03C8-4074-8F18-446CF08ACA41}"/>
              </a:ext>
            </a:extLst>
          </p:cNvPr>
          <p:cNvPicPr>
            <a:picLocks noChangeAspect="1"/>
          </p:cNvPicPr>
          <p:nvPr/>
        </p:nvPicPr>
        <p:blipFill rotWithShape="1">
          <a:blip r:embed="rId4"/>
          <a:srcRect t="47732"/>
          <a:stretch/>
        </p:blipFill>
        <p:spPr>
          <a:xfrm>
            <a:off x="5539236" y="1775011"/>
            <a:ext cx="5814564" cy="1752612"/>
          </a:xfrm>
          <a:prstGeom prst="rect">
            <a:avLst/>
          </a:prstGeom>
        </p:spPr>
      </p:pic>
      <p:pic>
        <p:nvPicPr>
          <p:cNvPr id="6" name="Picture 5">
            <a:extLst>
              <a:ext uri="{FF2B5EF4-FFF2-40B4-BE49-F238E27FC236}">
                <a16:creationId xmlns:a16="http://schemas.microsoft.com/office/drawing/2014/main" id="{7AA9397D-E931-4560-BDDF-B38784119AEB}"/>
              </a:ext>
            </a:extLst>
          </p:cNvPr>
          <p:cNvPicPr>
            <a:picLocks noChangeAspect="1"/>
          </p:cNvPicPr>
          <p:nvPr/>
        </p:nvPicPr>
        <p:blipFill>
          <a:blip r:embed="rId5"/>
          <a:stretch>
            <a:fillRect/>
          </a:stretch>
        </p:blipFill>
        <p:spPr>
          <a:xfrm>
            <a:off x="2129818" y="4245154"/>
            <a:ext cx="5852356" cy="2431891"/>
          </a:xfrm>
          <a:prstGeom prst="rect">
            <a:avLst/>
          </a:prstGeom>
        </p:spPr>
      </p:pic>
    </p:spTree>
    <p:extLst>
      <p:ext uri="{BB962C8B-B14F-4D97-AF65-F5344CB8AC3E}">
        <p14:creationId xmlns:p14="http://schemas.microsoft.com/office/powerpoint/2010/main" val="142463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0D635-AE4D-40E1-A6B7-A3DD603A4900}"/>
              </a:ext>
            </a:extLst>
          </p:cNvPr>
          <p:cNvSpPr>
            <a:spLocks noGrp="1"/>
          </p:cNvSpPr>
          <p:nvPr>
            <p:ph type="title"/>
          </p:nvPr>
        </p:nvSpPr>
        <p:spPr/>
        <p:txBody>
          <a:bodyPr/>
          <a:lstStyle/>
          <a:p>
            <a:r>
              <a:rPr lang="en-US" dirty="0"/>
              <a:t>use the preview pane</a:t>
            </a:r>
          </a:p>
        </p:txBody>
      </p:sp>
      <p:pic>
        <p:nvPicPr>
          <p:cNvPr id="7" name="Picture 6">
            <a:extLst>
              <a:ext uri="{FF2B5EF4-FFF2-40B4-BE49-F238E27FC236}">
                <a16:creationId xmlns:a16="http://schemas.microsoft.com/office/drawing/2014/main" id="{31FBE0E1-2924-428F-97BC-4FFD8E4D8C94}"/>
              </a:ext>
            </a:extLst>
          </p:cNvPr>
          <p:cNvPicPr>
            <a:picLocks noChangeAspect="1"/>
          </p:cNvPicPr>
          <p:nvPr/>
        </p:nvPicPr>
        <p:blipFill>
          <a:blip r:embed="rId3"/>
          <a:stretch>
            <a:fillRect/>
          </a:stretch>
        </p:blipFill>
        <p:spPr>
          <a:xfrm>
            <a:off x="320768" y="2549532"/>
            <a:ext cx="11605346" cy="2196088"/>
          </a:xfrm>
          <a:prstGeom prst="rect">
            <a:avLst/>
          </a:prstGeom>
        </p:spPr>
      </p:pic>
    </p:spTree>
    <p:extLst>
      <p:ext uri="{BB962C8B-B14F-4D97-AF65-F5344CB8AC3E}">
        <p14:creationId xmlns:p14="http://schemas.microsoft.com/office/powerpoint/2010/main" val="91473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796E-5869-48FD-9F6E-4AAC2AC3C38B}"/>
              </a:ext>
            </a:extLst>
          </p:cNvPr>
          <p:cNvSpPr>
            <a:spLocks noGrp="1"/>
          </p:cNvSpPr>
          <p:nvPr>
            <p:ph type="title"/>
          </p:nvPr>
        </p:nvSpPr>
        <p:spPr/>
        <p:txBody>
          <a:bodyPr/>
          <a:lstStyle/>
          <a:p>
            <a:r>
              <a:rPr lang="en-US" dirty="0"/>
              <a:t>write comments to preview pane</a:t>
            </a:r>
          </a:p>
        </p:txBody>
      </p:sp>
      <p:sp>
        <p:nvSpPr>
          <p:cNvPr id="3" name="Slide Number Placeholder 2">
            <a:extLst>
              <a:ext uri="{FF2B5EF4-FFF2-40B4-BE49-F238E27FC236}">
                <a16:creationId xmlns:a16="http://schemas.microsoft.com/office/drawing/2014/main" id="{75A29EC0-AEE4-46E1-BBFF-FD653F8D8E53}"/>
              </a:ext>
            </a:extLst>
          </p:cNvPr>
          <p:cNvSpPr>
            <a:spLocks noGrp="1"/>
          </p:cNvSpPr>
          <p:nvPr>
            <p:ph type="sldNum" sz="quarter" idx="12"/>
          </p:nvPr>
        </p:nvSpPr>
        <p:spPr/>
        <p:txBody>
          <a:bodyPr/>
          <a:lstStyle/>
          <a:p>
            <a:fld id="{D41FD555-2F82-9747-928C-A3E63261FF2A}" type="slidenum">
              <a:rPr lang="en-US" smtClean="0"/>
              <a:t>52</a:t>
            </a:fld>
            <a:endParaRPr lang="en-US"/>
          </a:p>
        </p:txBody>
      </p:sp>
      <p:pic>
        <p:nvPicPr>
          <p:cNvPr id="4" name="Picture 3">
            <a:extLst>
              <a:ext uri="{FF2B5EF4-FFF2-40B4-BE49-F238E27FC236}">
                <a16:creationId xmlns:a16="http://schemas.microsoft.com/office/drawing/2014/main" id="{A0AED30C-B276-4172-8A14-26150B0B4237}"/>
              </a:ext>
            </a:extLst>
          </p:cNvPr>
          <p:cNvPicPr>
            <a:picLocks noChangeAspect="1"/>
          </p:cNvPicPr>
          <p:nvPr/>
        </p:nvPicPr>
        <p:blipFill>
          <a:blip r:embed="rId2"/>
          <a:stretch>
            <a:fillRect/>
          </a:stretch>
        </p:blipFill>
        <p:spPr>
          <a:xfrm>
            <a:off x="1005616" y="1690687"/>
            <a:ext cx="8455729" cy="4665661"/>
          </a:xfrm>
          <a:prstGeom prst="rect">
            <a:avLst/>
          </a:prstGeom>
        </p:spPr>
      </p:pic>
      <p:sp>
        <p:nvSpPr>
          <p:cNvPr id="5" name="Rectangle 4">
            <a:extLst>
              <a:ext uri="{FF2B5EF4-FFF2-40B4-BE49-F238E27FC236}">
                <a16:creationId xmlns:a16="http://schemas.microsoft.com/office/drawing/2014/main" id="{DE48428A-1D45-437A-B665-06062F491765}"/>
              </a:ext>
            </a:extLst>
          </p:cNvPr>
          <p:cNvSpPr/>
          <p:nvPr/>
        </p:nvSpPr>
        <p:spPr>
          <a:xfrm>
            <a:off x="2974918" y="2775416"/>
            <a:ext cx="4436535"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A97AD1-ED2C-4211-8585-3B44EE8B9177}"/>
              </a:ext>
            </a:extLst>
          </p:cNvPr>
          <p:cNvSpPr/>
          <p:nvPr/>
        </p:nvSpPr>
        <p:spPr>
          <a:xfrm>
            <a:off x="1819887" y="4989227"/>
            <a:ext cx="1761514" cy="29046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13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0EC7-D645-4086-B496-1D28662BCC1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F28B644-1A62-4A68-82E0-8737B7BC4C95}"/>
              </a:ext>
            </a:extLst>
          </p:cNvPr>
          <p:cNvSpPr>
            <a:spLocks noGrp="1"/>
          </p:cNvSpPr>
          <p:nvPr>
            <p:ph type="sldNum" sz="quarter" idx="12"/>
          </p:nvPr>
        </p:nvSpPr>
        <p:spPr/>
        <p:txBody>
          <a:bodyPr/>
          <a:lstStyle/>
          <a:p>
            <a:fld id="{D41FD555-2F82-9747-928C-A3E63261FF2A}" type="slidenum">
              <a:rPr lang="en-US" smtClean="0"/>
              <a:t>53</a:t>
            </a:fld>
            <a:endParaRPr lang="en-US"/>
          </a:p>
        </p:txBody>
      </p:sp>
      <p:pic>
        <p:nvPicPr>
          <p:cNvPr id="3074" name="Picture 2" descr="Afbeeldingsresultaat voor it crowd turn it off and on again">
            <a:extLst>
              <a:ext uri="{FF2B5EF4-FFF2-40B4-BE49-F238E27FC236}">
                <a16:creationId xmlns:a16="http://schemas.microsoft.com/office/drawing/2014/main" id="{D390017C-69FC-40E5-8D0C-4D4B35B89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660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fbeeldingsresultaat voor the end is near sandwich board">
            <a:extLst>
              <a:ext uri="{FF2B5EF4-FFF2-40B4-BE49-F238E27FC236}">
                <a16:creationId xmlns:a16="http://schemas.microsoft.com/office/drawing/2014/main" id="{B43A43D6-D47B-466E-AEFD-4AC352E7E06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697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7CA284A-004A-4D00-9234-4113DD284B71}"/>
              </a:ext>
            </a:extLst>
          </p:cNvPr>
          <p:cNvSpPr>
            <a:spLocks noGrp="1"/>
          </p:cNvSpPr>
          <p:nvPr>
            <p:ph type="title"/>
          </p:nvPr>
        </p:nvSpPr>
        <p:spPr>
          <a:xfrm>
            <a:off x="4014536" y="28241"/>
            <a:ext cx="5538537" cy="1325563"/>
          </a:xfrm>
        </p:spPr>
        <p:txBody>
          <a:bodyPr/>
          <a:lstStyle/>
          <a:p>
            <a:r>
              <a:rPr lang="en-US" dirty="0">
                <a:solidFill>
                  <a:schemeClr val="bg1"/>
                </a:solidFill>
              </a:rPr>
              <a:t>ye </a:t>
            </a:r>
            <a:r>
              <a:rPr lang="en-US" dirty="0" err="1">
                <a:solidFill>
                  <a:schemeClr val="bg1"/>
                </a:solidFill>
              </a:rPr>
              <a:t>olde</a:t>
            </a:r>
            <a:r>
              <a:rPr lang="en-US" dirty="0">
                <a:solidFill>
                  <a:schemeClr val="bg1"/>
                </a:solidFill>
              </a:rPr>
              <a:t> message box</a:t>
            </a:r>
          </a:p>
        </p:txBody>
      </p:sp>
    </p:spTree>
    <p:extLst>
      <p:ext uri="{BB962C8B-B14F-4D97-AF65-F5344CB8AC3E}">
        <p14:creationId xmlns:p14="http://schemas.microsoft.com/office/powerpoint/2010/main" val="292399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tacks of small logs on wet ground in a forest clearing">
            <a:extLst>
              <a:ext uri="{FF2B5EF4-FFF2-40B4-BE49-F238E27FC236}">
                <a16:creationId xmlns:a16="http://schemas.microsoft.com/office/drawing/2014/main" id="{981D7F21-3220-421A-A0B9-E98A5875D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4"/>
            <a:ext cx="12192000" cy="81320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31EB62-1FF8-49F5-8B94-5D12A045D9FC}"/>
              </a:ext>
            </a:extLst>
          </p:cNvPr>
          <p:cNvSpPr>
            <a:spLocks noGrp="1"/>
          </p:cNvSpPr>
          <p:nvPr>
            <p:ph type="title"/>
          </p:nvPr>
        </p:nvSpPr>
        <p:spPr>
          <a:xfrm>
            <a:off x="838200" y="365125"/>
            <a:ext cx="2205789" cy="1325563"/>
          </a:xfrm>
        </p:spPr>
        <p:txBody>
          <a:bodyPr/>
          <a:lstStyle/>
          <a:p>
            <a:r>
              <a:rPr lang="en-US" dirty="0">
                <a:solidFill>
                  <a:schemeClr val="bg1"/>
                </a:solidFill>
              </a:rPr>
              <a:t>logging</a:t>
            </a:r>
          </a:p>
        </p:txBody>
      </p:sp>
      <p:sp>
        <p:nvSpPr>
          <p:cNvPr id="4" name="Slide Number Placeholder 3">
            <a:extLst>
              <a:ext uri="{FF2B5EF4-FFF2-40B4-BE49-F238E27FC236}">
                <a16:creationId xmlns:a16="http://schemas.microsoft.com/office/drawing/2014/main" id="{4C480C12-D7F4-44FD-94C5-55A5579931DC}"/>
              </a:ext>
            </a:extLst>
          </p:cNvPr>
          <p:cNvSpPr>
            <a:spLocks noGrp="1"/>
          </p:cNvSpPr>
          <p:nvPr>
            <p:ph type="sldNum" sz="quarter" idx="12"/>
          </p:nvPr>
        </p:nvSpPr>
        <p:spPr/>
        <p:txBody>
          <a:bodyPr/>
          <a:lstStyle/>
          <a:p>
            <a:fld id="{D41FD555-2F82-9747-928C-A3E63261FF2A}" type="slidenum">
              <a:rPr lang="en-US" smtClean="0"/>
              <a:t>55</a:t>
            </a:fld>
            <a:endParaRPr lang="en-US"/>
          </a:p>
        </p:txBody>
      </p:sp>
    </p:spTree>
    <p:extLst>
      <p:ext uri="{BB962C8B-B14F-4D97-AF65-F5344CB8AC3E}">
        <p14:creationId xmlns:p14="http://schemas.microsoft.com/office/powerpoint/2010/main" val="84980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beeldingsresultaat voor throw hammer highland">
            <a:extLst>
              <a:ext uri="{FF2B5EF4-FFF2-40B4-BE49-F238E27FC236}">
                <a16:creationId xmlns:a16="http://schemas.microsoft.com/office/drawing/2014/main" id="{0E85D83A-B808-4B74-93F4-97C589852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64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31EB62-1FF8-49F5-8B94-5D12A045D9FC}"/>
              </a:ext>
            </a:extLst>
          </p:cNvPr>
          <p:cNvSpPr>
            <a:spLocks noGrp="1"/>
          </p:cNvSpPr>
          <p:nvPr>
            <p:ph type="title"/>
          </p:nvPr>
        </p:nvSpPr>
        <p:spPr/>
        <p:txBody>
          <a:bodyPr/>
          <a:lstStyle/>
          <a:p>
            <a:r>
              <a:rPr lang="en-US" dirty="0">
                <a:solidFill>
                  <a:schemeClr val="bg1"/>
                </a:solidFill>
              </a:rPr>
              <a:t>throw an error</a:t>
            </a:r>
          </a:p>
        </p:txBody>
      </p:sp>
      <p:sp>
        <p:nvSpPr>
          <p:cNvPr id="4" name="Slide Number Placeholder 3">
            <a:extLst>
              <a:ext uri="{FF2B5EF4-FFF2-40B4-BE49-F238E27FC236}">
                <a16:creationId xmlns:a16="http://schemas.microsoft.com/office/drawing/2014/main" id="{4C480C12-D7F4-44FD-94C5-55A5579931DC}"/>
              </a:ext>
            </a:extLst>
          </p:cNvPr>
          <p:cNvSpPr>
            <a:spLocks noGrp="1"/>
          </p:cNvSpPr>
          <p:nvPr>
            <p:ph type="sldNum" sz="quarter" idx="12"/>
          </p:nvPr>
        </p:nvSpPr>
        <p:spPr/>
        <p:txBody>
          <a:bodyPr/>
          <a:lstStyle/>
          <a:p>
            <a:fld id="{D41FD555-2F82-9747-928C-A3E63261FF2A}" type="slidenum">
              <a:rPr lang="en-US" smtClean="0"/>
              <a:t>56</a:t>
            </a:fld>
            <a:endParaRPr lang="en-US"/>
          </a:p>
        </p:txBody>
      </p:sp>
    </p:spTree>
    <p:extLst>
      <p:ext uri="{BB962C8B-B14F-4D97-AF65-F5344CB8AC3E}">
        <p14:creationId xmlns:p14="http://schemas.microsoft.com/office/powerpoint/2010/main" val="380653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EB62-1FF8-49F5-8B94-5D12A045D9FC}"/>
              </a:ext>
            </a:extLst>
          </p:cNvPr>
          <p:cNvSpPr>
            <a:spLocks noGrp="1"/>
          </p:cNvSpPr>
          <p:nvPr>
            <p:ph type="title"/>
          </p:nvPr>
        </p:nvSpPr>
        <p:spPr/>
        <p:txBody>
          <a:bodyPr/>
          <a:lstStyle/>
          <a:p>
            <a:r>
              <a:rPr lang="en-US" dirty="0"/>
              <a:t>debug utilities</a:t>
            </a:r>
          </a:p>
        </p:txBody>
      </p:sp>
      <p:sp>
        <p:nvSpPr>
          <p:cNvPr id="4" name="Slide Number Placeholder 3">
            <a:extLst>
              <a:ext uri="{FF2B5EF4-FFF2-40B4-BE49-F238E27FC236}">
                <a16:creationId xmlns:a16="http://schemas.microsoft.com/office/drawing/2014/main" id="{4C480C12-D7F4-44FD-94C5-55A5579931DC}"/>
              </a:ext>
            </a:extLst>
          </p:cNvPr>
          <p:cNvSpPr>
            <a:spLocks noGrp="1"/>
          </p:cNvSpPr>
          <p:nvPr>
            <p:ph type="sldNum" sz="quarter" idx="12"/>
          </p:nvPr>
        </p:nvSpPr>
        <p:spPr/>
        <p:txBody>
          <a:bodyPr/>
          <a:lstStyle/>
          <a:p>
            <a:fld id="{D41FD555-2F82-9747-928C-A3E63261FF2A}" type="slidenum">
              <a:rPr lang="en-US" smtClean="0"/>
              <a:t>57</a:t>
            </a:fld>
            <a:endParaRPr lang="en-US"/>
          </a:p>
        </p:txBody>
      </p:sp>
      <p:pic>
        <p:nvPicPr>
          <p:cNvPr id="3076" name="Picture 4" descr="Afbeeldingsresultaat voor stages of debugging">
            <a:extLst>
              <a:ext uri="{FF2B5EF4-FFF2-40B4-BE49-F238E27FC236}">
                <a16:creationId xmlns:a16="http://schemas.microsoft.com/office/drawing/2014/main" id="{219EFBEF-F0B8-4174-B07A-69B96DEA0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584" y="1563764"/>
            <a:ext cx="7840831" cy="433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773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285372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ooks, Door, Entrance, Italy, Colors, City, Scenography">
            <a:extLst>
              <a:ext uri="{FF2B5EF4-FFF2-40B4-BE49-F238E27FC236}">
                <a16:creationId xmlns:a16="http://schemas.microsoft.com/office/drawing/2014/main" id="{540D0B78-9FFC-4FD1-9AF6-8D068C437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653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7CA284A-004A-4D00-9234-4113DD284B71}"/>
              </a:ext>
            </a:extLst>
          </p:cNvPr>
          <p:cNvSpPr>
            <a:spLocks noGrp="1"/>
          </p:cNvSpPr>
          <p:nvPr>
            <p:ph type="title"/>
          </p:nvPr>
        </p:nvSpPr>
        <p:spPr>
          <a:xfrm>
            <a:off x="776054" y="1030954"/>
            <a:ext cx="10515600" cy="1325563"/>
          </a:xfrm>
        </p:spPr>
        <p:txBody>
          <a:bodyPr/>
          <a:lstStyle/>
          <a:p>
            <a:r>
              <a:rPr lang="en-US" dirty="0">
                <a:solidFill>
                  <a:schemeClr val="bg1"/>
                </a:solidFill>
              </a:rPr>
              <a:t>documentation</a:t>
            </a:r>
          </a:p>
        </p:txBody>
      </p:sp>
    </p:spTree>
    <p:extLst>
      <p:ext uri="{BB962C8B-B14F-4D97-AF65-F5344CB8AC3E}">
        <p14:creationId xmlns:p14="http://schemas.microsoft.com/office/powerpoint/2010/main" val="238740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F958A5-AEF6-4271-BADE-AD496EC7FED2}"/>
              </a:ext>
            </a:extLst>
          </p:cNvPr>
          <p:cNvSpPr>
            <a:spLocks noGrp="1"/>
          </p:cNvSpPr>
          <p:nvPr>
            <p:ph idx="1"/>
          </p:nvPr>
        </p:nvSpPr>
        <p:spPr/>
        <p:txBody>
          <a:bodyPr>
            <a:normAutofit/>
          </a:bodyPr>
          <a:lstStyle/>
          <a:p>
            <a:pPr marL="0" indent="0">
              <a:buNone/>
            </a:pPr>
            <a:r>
              <a:rPr lang="en-US" sz="4000" i="1" dirty="0"/>
              <a:t>I choose a lazy person to do a hard job. Because a lazy person will find an easy way to do it</a:t>
            </a:r>
          </a:p>
          <a:p>
            <a:pPr marL="0" indent="0">
              <a:buNone/>
            </a:pPr>
            <a:r>
              <a:rPr lang="en-US" sz="1700" i="1" dirty="0"/>
              <a:t>Some guy</a:t>
            </a:r>
            <a:endParaRPr lang="en-US" sz="1500" i="1" dirty="0"/>
          </a:p>
        </p:txBody>
      </p:sp>
      <p:sp>
        <p:nvSpPr>
          <p:cNvPr id="4" name="Slide Number Placeholder 3"/>
          <p:cNvSpPr>
            <a:spLocks noGrp="1"/>
          </p:cNvSpPr>
          <p:nvPr>
            <p:ph type="sldNum" sz="quarter" idx="4294967295"/>
          </p:nvPr>
        </p:nvSpPr>
        <p:spPr>
          <a:xfrm>
            <a:off x="0" y="6356350"/>
            <a:ext cx="2743200" cy="365125"/>
          </a:xfrm>
        </p:spPr>
        <p:txBody>
          <a:bodyPr/>
          <a:lstStyle/>
          <a:p>
            <a:fld id="{D41FD555-2F82-9747-928C-A3E63261FF2A}" type="slidenum">
              <a:rPr lang="en-US" smtClean="0"/>
              <a:t>6</a:t>
            </a:fld>
            <a:endParaRPr lang="en-US"/>
          </a:p>
        </p:txBody>
      </p:sp>
    </p:spTree>
    <p:extLst>
      <p:ext uri="{BB962C8B-B14F-4D97-AF65-F5344CB8AC3E}">
        <p14:creationId xmlns:p14="http://schemas.microsoft.com/office/powerpoint/2010/main" val="3957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1"/>
          </p:nvPr>
        </p:nvSpPr>
        <p:spPr/>
        <p:txBody>
          <a:bodyPr>
            <a:normAutofit fontScale="92500"/>
          </a:bodyPr>
          <a:lstStyle/>
          <a:p>
            <a:r>
              <a:rPr lang="en-US" sz="19900" dirty="0"/>
              <a:t>DEMO</a:t>
            </a:r>
          </a:p>
        </p:txBody>
      </p:sp>
    </p:spTree>
    <p:extLst>
      <p:ext uri="{BB962C8B-B14F-4D97-AF65-F5344CB8AC3E}">
        <p14:creationId xmlns:p14="http://schemas.microsoft.com/office/powerpoint/2010/main" val="53928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lligraphy, Pen, Thanks, Thank, You, Sign, Symbol">
            <a:extLst>
              <a:ext uri="{FF2B5EF4-FFF2-40B4-BE49-F238E27FC236}">
                <a16:creationId xmlns:a16="http://schemas.microsoft.com/office/drawing/2014/main" id="{22E1568D-B359-4332-B2B5-BFF004FA6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615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elogo.be">
            <a:extLst>
              <a:ext uri="{FF2B5EF4-FFF2-40B4-BE49-F238E27FC236}">
                <a16:creationId xmlns:a16="http://schemas.microsoft.com/office/drawing/2014/main" id="{8A8CCC17-00B4-482D-AFB9-60E8E57CF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2" y="5390855"/>
            <a:ext cx="3166942" cy="123649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fbeeldingsresultaat voor apress">
            <a:extLst>
              <a:ext uri="{FF2B5EF4-FFF2-40B4-BE49-F238E27FC236}">
                <a16:creationId xmlns:a16="http://schemas.microsoft.com/office/drawing/2014/main" id="{AB5CBF62-05AC-46E6-B867-A6C51A1BD1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861" b="30633"/>
          <a:stretch/>
        </p:blipFill>
        <p:spPr bwMode="auto">
          <a:xfrm>
            <a:off x="3789441" y="5503779"/>
            <a:ext cx="3109069" cy="10106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5C1C364-9868-4558-B79B-A52F933FE496}"/>
              </a:ext>
            </a:extLst>
          </p:cNvPr>
          <p:cNvPicPr>
            <a:picLocks noChangeAspect="1"/>
          </p:cNvPicPr>
          <p:nvPr/>
        </p:nvPicPr>
        <p:blipFill>
          <a:blip r:embed="rId5"/>
          <a:stretch>
            <a:fillRect/>
          </a:stretch>
        </p:blipFill>
        <p:spPr>
          <a:xfrm>
            <a:off x="7342867" y="5505693"/>
            <a:ext cx="4535825" cy="1010572"/>
          </a:xfrm>
          <a:prstGeom prst="rect">
            <a:avLst/>
          </a:prstGeom>
        </p:spPr>
      </p:pic>
    </p:spTree>
    <p:extLst>
      <p:ext uri="{BB962C8B-B14F-4D97-AF65-F5344CB8AC3E}">
        <p14:creationId xmlns:p14="http://schemas.microsoft.com/office/powerpoint/2010/main" val="662157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C664-F717-467C-9BC2-FF6ACEF41671}"/>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79BDA25-6740-43A1-9E74-408FD015B371}"/>
              </a:ext>
            </a:extLst>
          </p:cNvPr>
          <p:cNvSpPr>
            <a:spLocks noGrp="1"/>
          </p:cNvSpPr>
          <p:nvPr>
            <p:ph idx="1"/>
          </p:nvPr>
        </p:nvSpPr>
        <p:spPr/>
        <p:txBody>
          <a:bodyPr/>
          <a:lstStyle/>
          <a:p>
            <a:pPr marL="0" indent="0">
              <a:buNone/>
            </a:pPr>
            <a:r>
              <a:rPr lang="en-US" dirty="0">
                <a:hlinkClick r:id="rId2"/>
              </a:rPr>
              <a:t>Documentation</a:t>
            </a:r>
            <a:endParaRPr lang="en-US" dirty="0"/>
          </a:p>
          <a:p>
            <a:pPr marL="0" indent="0">
              <a:buNone/>
            </a:pPr>
            <a:r>
              <a:rPr lang="en-US" dirty="0">
                <a:hlinkClick r:id="rId3"/>
              </a:rPr>
              <a:t>BimlScript</a:t>
            </a:r>
            <a:endParaRPr lang="en-US" dirty="0"/>
          </a:p>
          <a:p>
            <a:pPr marL="0" indent="0">
              <a:buNone/>
            </a:pPr>
            <a:r>
              <a:rPr lang="en-US" dirty="0">
                <a:hlinkClick r:id="rId4"/>
              </a:rPr>
              <a:t>Cathrine Wilhelmsen</a:t>
            </a:r>
            <a:endParaRPr lang="en-US" dirty="0"/>
          </a:p>
          <a:p>
            <a:pPr marL="0" indent="0">
              <a:buNone/>
            </a:pPr>
            <a:r>
              <a:rPr lang="en-US" dirty="0">
                <a:hlinkClick r:id="rId5"/>
              </a:rPr>
              <a:t>Ben Weissman</a:t>
            </a:r>
            <a:endParaRPr lang="en-US" dirty="0"/>
          </a:p>
          <a:p>
            <a:pPr marL="0" indent="0">
              <a:buNone/>
            </a:pPr>
            <a:r>
              <a:rPr lang="en-US" dirty="0">
                <a:hlinkClick r:id="rId6"/>
              </a:rPr>
              <a:t>Biml Toolbelt</a:t>
            </a:r>
            <a:endParaRPr lang="en-US" dirty="0"/>
          </a:p>
        </p:txBody>
      </p:sp>
      <p:sp>
        <p:nvSpPr>
          <p:cNvPr id="4" name="Slide Number Placeholder 3">
            <a:extLst>
              <a:ext uri="{FF2B5EF4-FFF2-40B4-BE49-F238E27FC236}">
                <a16:creationId xmlns:a16="http://schemas.microsoft.com/office/drawing/2014/main" id="{7754DFB0-A07E-470F-B0BD-97B46CCDE6CE}"/>
              </a:ext>
            </a:extLst>
          </p:cNvPr>
          <p:cNvSpPr>
            <a:spLocks noGrp="1"/>
          </p:cNvSpPr>
          <p:nvPr>
            <p:ph type="sldNum" sz="quarter" idx="12"/>
          </p:nvPr>
        </p:nvSpPr>
        <p:spPr/>
        <p:txBody>
          <a:bodyPr/>
          <a:lstStyle/>
          <a:p>
            <a:fld id="{D41FD555-2F82-9747-928C-A3E63261FF2A}" type="slidenum">
              <a:rPr lang="en-US" smtClean="0"/>
              <a:t>62</a:t>
            </a:fld>
            <a:endParaRPr lang="en-US"/>
          </a:p>
        </p:txBody>
      </p:sp>
    </p:spTree>
    <p:extLst>
      <p:ext uri="{BB962C8B-B14F-4D97-AF65-F5344CB8AC3E}">
        <p14:creationId xmlns:p14="http://schemas.microsoft.com/office/powerpoint/2010/main" val="2732144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C664-F717-467C-9BC2-FF6ACEF41671}"/>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E79BDA25-6740-43A1-9E74-408FD015B371}"/>
              </a:ext>
            </a:extLst>
          </p:cNvPr>
          <p:cNvSpPr>
            <a:spLocks noGrp="1"/>
          </p:cNvSpPr>
          <p:nvPr>
            <p:ph idx="1"/>
          </p:nvPr>
        </p:nvSpPr>
        <p:spPr/>
        <p:txBody>
          <a:bodyPr/>
          <a:lstStyle/>
          <a:p>
            <a:pPr marL="0" indent="0">
              <a:buNone/>
            </a:pPr>
            <a:r>
              <a:rPr lang="en-US" dirty="0">
                <a:hlinkClick r:id="rId2"/>
              </a:rPr>
              <a:t>https://www.linkedin.com/in/kverbeeck/</a:t>
            </a:r>
            <a:endParaRPr lang="en-US" dirty="0"/>
          </a:p>
          <a:p>
            <a:pPr marL="0" indent="0">
              <a:buNone/>
            </a:pPr>
            <a:endParaRPr lang="en-US" dirty="0"/>
          </a:p>
          <a:p>
            <a:pPr marL="0" indent="0">
              <a:buNone/>
            </a:pPr>
            <a:r>
              <a:rPr lang="en-US" dirty="0">
                <a:hlinkClick r:id="rId3"/>
              </a:rPr>
              <a:t>https://twitter.com/Ko_Ver</a:t>
            </a:r>
            <a:endParaRPr lang="en-US" dirty="0"/>
          </a:p>
          <a:p>
            <a:pPr marL="0" indent="0">
              <a:buNone/>
            </a:pPr>
            <a:endParaRPr lang="en-US" dirty="0"/>
          </a:p>
          <a:p>
            <a:pPr marL="0" indent="0">
              <a:buNone/>
            </a:pPr>
            <a:r>
              <a:rPr lang="en-US" dirty="0" err="1"/>
              <a:t>koen</a:t>
            </a:r>
            <a:r>
              <a:rPr lang="en-US" dirty="0"/>
              <a:t> dot </a:t>
            </a:r>
            <a:r>
              <a:rPr lang="en-US" dirty="0" err="1"/>
              <a:t>verbeeck</a:t>
            </a:r>
            <a:r>
              <a:rPr lang="en-US" dirty="0"/>
              <a:t> at ae dot be</a:t>
            </a:r>
          </a:p>
        </p:txBody>
      </p:sp>
      <p:sp>
        <p:nvSpPr>
          <p:cNvPr id="4" name="Slide Number Placeholder 3">
            <a:extLst>
              <a:ext uri="{FF2B5EF4-FFF2-40B4-BE49-F238E27FC236}">
                <a16:creationId xmlns:a16="http://schemas.microsoft.com/office/drawing/2014/main" id="{7754DFB0-A07E-470F-B0BD-97B46CCDE6CE}"/>
              </a:ext>
            </a:extLst>
          </p:cNvPr>
          <p:cNvSpPr>
            <a:spLocks noGrp="1"/>
          </p:cNvSpPr>
          <p:nvPr>
            <p:ph type="sldNum" sz="quarter" idx="12"/>
          </p:nvPr>
        </p:nvSpPr>
        <p:spPr/>
        <p:txBody>
          <a:bodyPr/>
          <a:lstStyle/>
          <a:p>
            <a:fld id="{D41FD555-2F82-9747-928C-A3E63261FF2A}" type="slidenum">
              <a:rPr lang="en-US" smtClean="0"/>
              <a:t>63</a:t>
            </a:fld>
            <a:endParaRPr lang="en-US"/>
          </a:p>
        </p:txBody>
      </p:sp>
    </p:spTree>
    <p:extLst>
      <p:ext uri="{BB962C8B-B14F-4D97-AF65-F5344CB8AC3E}">
        <p14:creationId xmlns:p14="http://schemas.microsoft.com/office/powerpoint/2010/main" val="3721491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60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mg.gawkerassets.com/img/17o40y0c7nzeojpg/original.jpg">
            <a:extLst>
              <a:ext uri="{FF2B5EF4-FFF2-40B4-BE49-F238E27FC236}">
                <a16:creationId xmlns:a16="http://schemas.microsoft.com/office/drawing/2014/main" id="{B5574D87-0D49-4ADF-9B02-0C5F67691A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05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CB7E3C-A4CC-4736-9221-168DA8BF5405}"/>
              </a:ext>
            </a:extLst>
          </p:cNvPr>
          <p:cNvSpPr>
            <a:spLocks noGrp="1"/>
          </p:cNvSpPr>
          <p:nvPr>
            <p:ph type="title"/>
          </p:nvPr>
        </p:nvSpPr>
        <p:spPr/>
        <p:txBody>
          <a:bodyPr>
            <a:normAutofit/>
          </a:bodyPr>
          <a:lstStyle/>
          <a:p>
            <a:r>
              <a:rPr lang="en-US" sz="7200" b="1" dirty="0">
                <a:solidFill>
                  <a:schemeClr val="bg1"/>
                </a:solidFill>
              </a:rPr>
              <a:t>why Biml?</a:t>
            </a:r>
          </a:p>
        </p:txBody>
      </p:sp>
      <p:sp>
        <p:nvSpPr>
          <p:cNvPr id="5" name="Slide Number Placeholder 4">
            <a:extLst>
              <a:ext uri="{FF2B5EF4-FFF2-40B4-BE49-F238E27FC236}">
                <a16:creationId xmlns:a16="http://schemas.microsoft.com/office/drawing/2014/main" id="{06E9AFFD-7EB5-4126-8D83-BA722712FA0F}"/>
              </a:ext>
            </a:extLst>
          </p:cNvPr>
          <p:cNvSpPr>
            <a:spLocks noGrp="1"/>
          </p:cNvSpPr>
          <p:nvPr>
            <p:ph type="sldNum" sz="quarter" idx="12"/>
          </p:nvPr>
        </p:nvSpPr>
        <p:spPr/>
        <p:txBody>
          <a:bodyPr/>
          <a:lstStyle/>
          <a:p>
            <a:fld id="{D41FD555-2F82-9747-928C-A3E63261FF2A}" type="slidenum">
              <a:rPr lang="en-US" smtClean="0"/>
              <a:t>7</a:t>
            </a:fld>
            <a:endParaRPr lang="en-US"/>
          </a:p>
        </p:txBody>
      </p:sp>
    </p:spTree>
    <p:extLst>
      <p:ext uri="{BB962C8B-B14F-4D97-AF65-F5344CB8AC3E}">
        <p14:creationId xmlns:p14="http://schemas.microsoft.com/office/powerpoint/2010/main" val="315233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fbeeldingsresultaat voor boring">
            <a:extLst>
              <a:ext uri="{FF2B5EF4-FFF2-40B4-BE49-F238E27FC236}">
                <a16:creationId xmlns:a16="http://schemas.microsoft.com/office/drawing/2014/main" id="{35EE100A-DF04-4D2A-8731-E9B95CE02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0449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CB7E3C-A4CC-4736-9221-168DA8BF5405}"/>
              </a:ext>
            </a:extLst>
          </p:cNvPr>
          <p:cNvSpPr>
            <a:spLocks noGrp="1"/>
          </p:cNvSpPr>
          <p:nvPr>
            <p:ph type="title"/>
          </p:nvPr>
        </p:nvSpPr>
        <p:spPr/>
        <p:txBody>
          <a:bodyPr>
            <a:normAutofit/>
          </a:bodyPr>
          <a:lstStyle/>
          <a:p>
            <a:r>
              <a:rPr lang="en-US" sz="7200" b="1" dirty="0"/>
              <a:t>why Biml?</a:t>
            </a:r>
          </a:p>
        </p:txBody>
      </p:sp>
      <p:sp>
        <p:nvSpPr>
          <p:cNvPr id="5" name="Slide Number Placeholder 4">
            <a:extLst>
              <a:ext uri="{FF2B5EF4-FFF2-40B4-BE49-F238E27FC236}">
                <a16:creationId xmlns:a16="http://schemas.microsoft.com/office/drawing/2014/main" id="{06E9AFFD-7EB5-4126-8D83-BA722712FA0F}"/>
              </a:ext>
            </a:extLst>
          </p:cNvPr>
          <p:cNvSpPr>
            <a:spLocks noGrp="1"/>
          </p:cNvSpPr>
          <p:nvPr>
            <p:ph type="sldNum" sz="quarter" idx="12"/>
          </p:nvPr>
        </p:nvSpPr>
        <p:spPr/>
        <p:txBody>
          <a:bodyPr/>
          <a:lstStyle/>
          <a:p>
            <a:fld id="{D41FD555-2F82-9747-928C-A3E63261FF2A}" type="slidenum">
              <a:rPr lang="en-US" smtClean="0"/>
              <a:t>8</a:t>
            </a:fld>
            <a:endParaRPr lang="en-US"/>
          </a:p>
        </p:txBody>
      </p:sp>
    </p:spTree>
    <p:extLst>
      <p:ext uri="{BB962C8B-B14F-4D97-AF65-F5344CB8AC3E}">
        <p14:creationId xmlns:p14="http://schemas.microsoft.com/office/powerpoint/2010/main" val="16221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7E3C-A4CC-4736-9221-168DA8BF5405}"/>
              </a:ext>
            </a:extLst>
          </p:cNvPr>
          <p:cNvSpPr>
            <a:spLocks noGrp="1"/>
          </p:cNvSpPr>
          <p:nvPr>
            <p:ph type="title"/>
          </p:nvPr>
        </p:nvSpPr>
        <p:spPr/>
        <p:txBody>
          <a:bodyPr/>
          <a:lstStyle/>
          <a:p>
            <a:r>
              <a:rPr lang="en-US" dirty="0"/>
              <a:t>when to use Biml?</a:t>
            </a:r>
          </a:p>
        </p:txBody>
      </p:sp>
      <p:sp>
        <p:nvSpPr>
          <p:cNvPr id="5" name="Slide Number Placeholder 4">
            <a:extLst>
              <a:ext uri="{FF2B5EF4-FFF2-40B4-BE49-F238E27FC236}">
                <a16:creationId xmlns:a16="http://schemas.microsoft.com/office/drawing/2014/main" id="{06E9AFFD-7EB5-4126-8D83-BA722712FA0F}"/>
              </a:ext>
            </a:extLst>
          </p:cNvPr>
          <p:cNvSpPr>
            <a:spLocks noGrp="1"/>
          </p:cNvSpPr>
          <p:nvPr>
            <p:ph type="sldNum" sz="quarter" idx="12"/>
          </p:nvPr>
        </p:nvSpPr>
        <p:spPr/>
        <p:txBody>
          <a:bodyPr/>
          <a:lstStyle/>
          <a:p>
            <a:fld id="{D41FD555-2F82-9747-928C-A3E63261FF2A}" type="slidenum">
              <a:rPr lang="en-US" smtClean="0"/>
              <a:t>9</a:t>
            </a:fld>
            <a:endParaRPr lang="en-US"/>
          </a:p>
        </p:txBody>
      </p:sp>
      <p:pic>
        <p:nvPicPr>
          <p:cNvPr id="2050" name="Picture 2" descr="Afbeeldingsresultaat voor picasso repetition">
            <a:extLst>
              <a:ext uri="{FF2B5EF4-FFF2-40B4-BE49-F238E27FC236}">
                <a16:creationId xmlns:a16="http://schemas.microsoft.com/office/drawing/2014/main" id="{1960B197-295F-4CC2-A320-C4A13109A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88" y="1690688"/>
            <a:ext cx="6205224" cy="32537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beeldingsresultaat voor mona lisa">
            <a:extLst>
              <a:ext uri="{FF2B5EF4-FFF2-40B4-BE49-F238E27FC236}">
                <a16:creationId xmlns:a16="http://schemas.microsoft.com/office/drawing/2014/main" id="{BDF04500-BE00-4BCF-9564-169BBD8D0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469" y="1431590"/>
            <a:ext cx="253365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36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binary [Read-Only]" id="{C56DDDCF-8B7B-4299-9D05-D1BE508EDD44}" vid="{877405BA-0B3B-4DA7-98BC-3EE7C3EBD1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AE_Powerpoint_Theme_2017</Template>
  <TotalTime>0</TotalTime>
  <Words>1610</Words>
  <Application>Microsoft Office PowerPoint</Application>
  <PresentationFormat>Widescreen</PresentationFormat>
  <Paragraphs>269</Paragraphs>
  <Slides>64</Slides>
  <Notes>50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3" baseType="lpstr">
      <vt:lpstr>SimSun</vt:lpstr>
      <vt:lpstr>Arial</vt:lpstr>
      <vt:lpstr>Calibri</vt:lpstr>
      <vt:lpstr>Calibri Light</vt:lpstr>
      <vt:lpstr>Segoe UI</vt:lpstr>
      <vt:lpstr>Verdana</vt:lpstr>
      <vt:lpstr>Wingdings</vt:lpstr>
      <vt:lpstr>Office Theme</vt:lpstr>
      <vt:lpstr>think-cell Slide</vt:lpstr>
      <vt:lpstr>BIML – Koen verbeeck</vt:lpstr>
      <vt:lpstr>about</vt:lpstr>
      <vt:lpstr>agenda</vt:lpstr>
      <vt:lpstr>PowerPoint Presentation</vt:lpstr>
      <vt:lpstr>PowerPoint Presentation</vt:lpstr>
      <vt:lpstr>PowerPoint Presentation</vt:lpstr>
      <vt:lpstr>why Biml?</vt:lpstr>
      <vt:lpstr>why Biml?</vt:lpstr>
      <vt:lpstr>when to use Biml?</vt:lpstr>
      <vt:lpstr>many different solutions</vt:lpstr>
      <vt:lpstr>advantages of Biml</vt:lpstr>
      <vt:lpstr>PowerPoint Presentation</vt:lpstr>
      <vt:lpstr>advantages of Biml</vt:lpstr>
      <vt:lpstr>PowerPoint Presentation</vt:lpstr>
      <vt:lpstr>what is Biml?</vt:lpstr>
      <vt:lpstr>what is Biml?</vt:lpstr>
      <vt:lpstr>what is Biml?</vt:lpstr>
      <vt:lpstr>but also…</vt:lpstr>
      <vt:lpstr>how do we use Biml?</vt:lpstr>
      <vt:lpstr>how do we use Biml?</vt:lpstr>
      <vt:lpstr>how do we use Biml?</vt:lpstr>
      <vt:lpstr>how do we use Biml?</vt:lpstr>
      <vt:lpstr>PowerPoint Presentation</vt:lpstr>
      <vt:lpstr>PowerPoint Presentation</vt:lpstr>
      <vt:lpstr>PowerPoint Presentation</vt:lpstr>
      <vt:lpstr>PowerPoint Presentation</vt:lpstr>
      <vt:lpstr>PowerPoint Presentation</vt:lpstr>
      <vt:lpstr>writing XML?</vt:lpstr>
      <vt:lpstr>metadata to the rescue!</vt:lpstr>
      <vt:lpstr>where does the metadata come from?</vt:lpstr>
      <vt:lpstr>gathering metadata – manual input</vt:lpstr>
      <vt:lpstr>gathering metadata – using the source system</vt:lpstr>
      <vt:lpstr>gathering data – using Biml functions</vt:lpstr>
      <vt:lpstr>PowerPoint Presentation</vt:lpstr>
      <vt:lpstr>PowerPoint Presentation</vt:lpstr>
      <vt:lpstr>reusing code</vt:lpstr>
      <vt:lpstr>reusing code</vt:lpstr>
      <vt:lpstr>reusing code</vt:lpstr>
      <vt:lpstr>reusing code</vt:lpstr>
      <vt:lpstr>reusing code</vt:lpstr>
      <vt:lpstr>reusing code</vt:lpstr>
      <vt:lpstr>reusing code</vt:lpstr>
      <vt:lpstr>PowerPoint Presentation</vt:lpstr>
      <vt:lpstr>PowerPoint Presentation</vt:lpstr>
      <vt:lpstr>creating a framework</vt:lpstr>
      <vt:lpstr>annotations</vt:lpstr>
      <vt:lpstr>PowerPoint Presentation</vt:lpstr>
      <vt:lpstr>be aware of the defaults</vt:lpstr>
      <vt:lpstr>use the preview pane</vt:lpstr>
      <vt:lpstr>use the preview pane</vt:lpstr>
      <vt:lpstr>use the preview pane</vt:lpstr>
      <vt:lpstr>write comments to preview pane</vt:lpstr>
      <vt:lpstr>PowerPoint Presentation</vt:lpstr>
      <vt:lpstr>ye olde message box</vt:lpstr>
      <vt:lpstr>logging</vt:lpstr>
      <vt:lpstr>throw an error</vt:lpstr>
      <vt:lpstr>debug utilities</vt:lpstr>
      <vt:lpstr>PowerPoint Presentation</vt:lpstr>
      <vt:lpstr>documentation</vt:lpstr>
      <vt:lpstr>PowerPoint Presentation</vt:lpstr>
      <vt:lpstr>PowerPoint Presentation</vt:lpstr>
      <vt:lpstr>resources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Koen Verbeeck</dc:creator>
  <cp:lastModifiedBy>Koen Verbeeck</cp:lastModifiedBy>
  <cp:revision>140</cp:revision>
  <dcterms:created xsi:type="dcterms:W3CDTF">2017-12-10T19:51:09Z</dcterms:created>
  <dcterms:modified xsi:type="dcterms:W3CDTF">2018-01-25T07:29:45Z</dcterms:modified>
</cp:coreProperties>
</file>